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01" r:id="rId3"/>
  </p:sldMasterIdLst>
  <p:notesMasterIdLst>
    <p:notesMasterId r:id="rId51"/>
  </p:notesMasterIdLst>
  <p:sldIdLst>
    <p:sldId id="1445" r:id="rId4"/>
    <p:sldId id="1861" r:id="rId5"/>
    <p:sldId id="1992" r:id="rId6"/>
    <p:sldId id="1997" r:id="rId7"/>
    <p:sldId id="1993" r:id="rId8"/>
    <p:sldId id="1973" r:id="rId9"/>
    <p:sldId id="1983" r:id="rId10"/>
    <p:sldId id="1995" r:id="rId11"/>
    <p:sldId id="1984" r:id="rId12"/>
    <p:sldId id="1864" r:id="rId13"/>
    <p:sldId id="1936" r:id="rId14"/>
    <p:sldId id="1987" r:id="rId15"/>
    <p:sldId id="1982" r:id="rId16"/>
    <p:sldId id="1979" r:id="rId17"/>
    <p:sldId id="1981" r:id="rId18"/>
    <p:sldId id="1972" r:id="rId19"/>
    <p:sldId id="1980" r:id="rId20"/>
    <p:sldId id="650" r:id="rId21"/>
    <p:sldId id="1988" r:id="rId22"/>
    <p:sldId id="1962" r:id="rId23"/>
    <p:sldId id="1969" r:id="rId24"/>
    <p:sldId id="1975" r:id="rId25"/>
    <p:sldId id="1970" r:id="rId26"/>
    <p:sldId id="1991" r:id="rId27"/>
    <p:sldId id="1961" r:id="rId28"/>
    <p:sldId id="1964" r:id="rId29"/>
    <p:sldId id="1965" r:id="rId30"/>
    <p:sldId id="1968" r:id="rId31"/>
    <p:sldId id="1963" r:id="rId32"/>
    <p:sldId id="1966" r:id="rId33"/>
    <p:sldId id="1967" r:id="rId34"/>
    <p:sldId id="1996" r:id="rId35"/>
    <p:sldId id="1974" r:id="rId36"/>
    <p:sldId id="1907" r:id="rId37"/>
    <p:sldId id="1951" r:id="rId38"/>
    <p:sldId id="1952" r:id="rId39"/>
    <p:sldId id="1953" r:id="rId40"/>
    <p:sldId id="1954" r:id="rId41"/>
    <p:sldId id="1956" r:id="rId42"/>
    <p:sldId id="1957" r:id="rId43"/>
    <p:sldId id="1958" r:id="rId44"/>
    <p:sldId id="1960" r:id="rId45"/>
    <p:sldId id="1879" r:id="rId46"/>
    <p:sldId id="1782" r:id="rId47"/>
    <p:sldId id="1781" r:id="rId48"/>
    <p:sldId id="332" r:id="rId49"/>
    <p:sldId id="1977" r:id="rId5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DFA0E7-0860-4137-9977-FAFA9E10D814}" v="265" dt="2023-10-09T19:00:36.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38" d="100"/>
          <a:sy n="138" d="100"/>
        </p:scale>
        <p:origin x="120" y="304"/>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AFD76540-7A1A-4644-B486-C58791E7D51A}"/>
    <pc:docChg chg="undo custSel addSld delSld modSld sldOrd">
      <pc:chgData name="Willigen, R.F. van der (Rob)" userId="b43bdd62-7b82-48e9-86cd-c7c10e260c14" providerId="ADAL" clId="{AFD76540-7A1A-4644-B486-C58791E7D51A}" dt="2023-09-20T13:17:29.925" v="206"/>
      <pc:docMkLst>
        <pc:docMk/>
      </pc:docMkLst>
      <pc:sldChg chg="ord">
        <pc:chgData name="Willigen, R.F. van der (Rob)" userId="b43bdd62-7b82-48e9-86cd-c7c10e260c14" providerId="ADAL" clId="{AFD76540-7A1A-4644-B486-C58791E7D51A}" dt="2023-09-20T11:37:12.298" v="122"/>
        <pc:sldMkLst>
          <pc:docMk/>
          <pc:sldMk cId="3664189876" sldId="1755"/>
        </pc:sldMkLst>
      </pc:sldChg>
      <pc:sldChg chg="addSp delSp modSp mod">
        <pc:chgData name="Willigen, R.F. van der (Rob)" userId="b43bdd62-7b82-48e9-86cd-c7c10e260c14" providerId="ADAL" clId="{AFD76540-7A1A-4644-B486-C58791E7D51A}" dt="2023-09-20T11:40:50.534" v="149" actId="1076"/>
        <pc:sldMkLst>
          <pc:docMk/>
          <pc:sldMk cId="2997912226" sldId="1864"/>
        </pc:sldMkLst>
        <pc:spChg chg="add mod">
          <ac:chgData name="Willigen, R.F. van der (Rob)" userId="b43bdd62-7b82-48e9-86cd-c7c10e260c14" providerId="ADAL" clId="{AFD76540-7A1A-4644-B486-C58791E7D51A}" dt="2023-09-20T11:40:29.692" v="145" actId="1076"/>
          <ac:spMkLst>
            <pc:docMk/>
            <pc:sldMk cId="2997912226" sldId="1864"/>
            <ac:spMk id="10" creationId="{A844A7FC-439F-6CE9-FCE0-F2541ADD2840}"/>
          </ac:spMkLst>
        </pc:spChg>
        <pc:spChg chg="add mod">
          <ac:chgData name="Willigen, R.F. van der (Rob)" userId="b43bdd62-7b82-48e9-86cd-c7c10e260c14" providerId="ADAL" clId="{AFD76540-7A1A-4644-B486-C58791E7D51A}" dt="2023-09-20T11:40:50.534" v="149" actId="1076"/>
          <ac:spMkLst>
            <pc:docMk/>
            <pc:sldMk cId="2997912226" sldId="1864"/>
            <ac:spMk id="12" creationId="{F5FEEBB2-4EA2-527C-DA45-F46FB087273E}"/>
          </ac:spMkLst>
        </pc:spChg>
        <pc:picChg chg="mod">
          <ac:chgData name="Willigen, R.F. van der (Rob)" userId="b43bdd62-7b82-48e9-86cd-c7c10e260c14" providerId="ADAL" clId="{AFD76540-7A1A-4644-B486-C58791E7D51A}" dt="2023-09-20T11:40:25.699" v="144" actId="1076"/>
          <ac:picMkLst>
            <pc:docMk/>
            <pc:sldMk cId="2997912226" sldId="1864"/>
            <ac:picMk id="6" creationId="{DE89E4EF-F447-3C83-5864-8E1D8B450791}"/>
          </ac:picMkLst>
        </pc:picChg>
        <pc:picChg chg="add del">
          <ac:chgData name="Willigen, R.F. van der (Rob)" userId="b43bdd62-7b82-48e9-86cd-c7c10e260c14" providerId="ADAL" clId="{AFD76540-7A1A-4644-B486-C58791E7D51A}" dt="2023-09-20T11:39:15.606" v="125" actId="478"/>
          <ac:picMkLst>
            <pc:docMk/>
            <pc:sldMk cId="2997912226" sldId="1864"/>
            <ac:picMk id="8" creationId="{99E93D8D-6F85-CF62-FF18-6F6E460DE72F}"/>
          </ac:picMkLst>
        </pc:picChg>
        <pc:picChg chg="add del">
          <ac:chgData name="Willigen, R.F. van der (Rob)" userId="b43bdd62-7b82-48e9-86cd-c7c10e260c14" providerId="ADAL" clId="{AFD76540-7A1A-4644-B486-C58791E7D51A}" dt="2023-09-20T11:39:35.377" v="128" actId="478"/>
          <ac:picMkLst>
            <pc:docMk/>
            <pc:sldMk cId="2997912226" sldId="1864"/>
            <ac:picMk id="9" creationId="{7AECD6E8-E3DD-9D43-3BF3-31CF63B7EEA9}"/>
          </ac:picMkLst>
        </pc:picChg>
      </pc:sldChg>
      <pc:sldChg chg="addSp delSp modSp mod">
        <pc:chgData name="Willigen, R.F. van der (Rob)" userId="b43bdd62-7b82-48e9-86cd-c7c10e260c14" providerId="ADAL" clId="{AFD76540-7A1A-4644-B486-C58791E7D51A}" dt="2023-09-20T11:17:56.901" v="11" actId="1076"/>
        <pc:sldMkLst>
          <pc:docMk/>
          <pc:sldMk cId="2093844074" sldId="1886"/>
        </pc:sldMkLst>
        <pc:spChg chg="add del">
          <ac:chgData name="Willigen, R.F. van der (Rob)" userId="b43bdd62-7b82-48e9-86cd-c7c10e260c14" providerId="ADAL" clId="{AFD76540-7A1A-4644-B486-C58791E7D51A}" dt="2023-09-20T11:16:51.230" v="7" actId="478"/>
          <ac:spMkLst>
            <pc:docMk/>
            <pc:sldMk cId="2093844074" sldId="1886"/>
            <ac:spMk id="3" creationId="{688C9948-883D-92C7-5E02-FD13623CCCF4}"/>
          </ac:spMkLst>
        </pc:spChg>
        <pc:spChg chg="del">
          <ac:chgData name="Willigen, R.F. van der (Rob)" userId="b43bdd62-7b82-48e9-86cd-c7c10e260c14" providerId="ADAL" clId="{AFD76540-7A1A-4644-B486-C58791E7D51A}" dt="2023-09-20T11:10:29.843" v="1" actId="478"/>
          <ac:spMkLst>
            <pc:docMk/>
            <pc:sldMk cId="2093844074" sldId="1886"/>
            <ac:spMk id="4" creationId="{F3EAB210-A0CE-1434-FF2D-87E901C11F8D}"/>
          </ac:spMkLst>
        </pc:spChg>
        <pc:picChg chg="add mod">
          <ac:chgData name="Willigen, R.F. van der (Rob)" userId="b43bdd62-7b82-48e9-86cd-c7c10e260c14" providerId="ADAL" clId="{AFD76540-7A1A-4644-B486-C58791E7D51A}" dt="2023-09-20T11:17:56.901" v="11" actId="1076"/>
          <ac:picMkLst>
            <pc:docMk/>
            <pc:sldMk cId="2093844074" sldId="1886"/>
            <ac:picMk id="5" creationId="{BD550605-56A6-03F1-CCD4-A11D83362BC9}"/>
          </ac:picMkLst>
        </pc:picChg>
      </pc:sldChg>
      <pc:sldChg chg="add">
        <pc:chgData name="Willigen, R.F. van der (Rob)" userId="b43bdd62-7b82-48e9-86cd-c7c10e260c14" providerId="ADAL" clId="{AFD76540-7A1A-4644-B486-C58791E7D51A}" dt="2023-09-20T11:10:23.242" v="0"/>
        <pc:sldMkLst>
          <pc:docMk/>
          <pc:sldMk cId="16820648" sldId="1933"/>
        </pc:sldMkLst>
      </pc:sldChg>
      <pc:sldChg chg="addSp modSp add mod">
        <pc:chgData name="Willigen, R.F. van der (Rob)" userId="b43bdd62-7b82-48e9-86cd-c7c10e260c14" providerId="ADAL" clId="{AFD76540-7A1A-4644-B486-C58791E7D51A}" dt="2023-09-20T11:20:23.289" v="15"/>
        <pc:sldMkLst>
          <pc:docMk/>
          <pc:sldMk cId="2804855395" sldId="1934"/>
        </pc:sldMkLst>
        <pc:picChg chg="add mod">
          <ac:chgData name="Willigen, R.F. van der (Rob)" userId="b43bdd62-7b82-48e9-86cd-c7c10e260c14" providerId="ADAL" clId="{AFD76540-7A1A-4644-B486-C58791E7D51A}" dt="2023-09-20T11:20:23.289" v="15"/>
          <ac:picMkLst>
            <pc:docMk/>
            <pc:sldMk cId="2804855395" sldId="1934"/>
            <ac:picMk id="2" creationId="{B90DD1D9-DB2E-5D49-A714-07C5307BA552}"/>
          </ac:picMkLst>
        </pc:picChg>
      </pc:sldChg>
      <pc:sldChg chg="addSp modSp add mod ord">
        <pc:chgData name="Willigen, R.F. van der (Rob)" userId="b43bdd62-7b82-48e9-86cd-c7c10e260c14" providerId="ADAL" clId="{AFD76540-7A1A-4644-B486-C58791E7D51A}" dt="2023-09-20T11:36:37.468" v="120" actId="1076"/>
        <pc:sldMkLst>
          <pc:docMk/>
          <pc:sldMk cId="1156273310" sldId="1935"/>
        </pc:sldMkLst>
        <pc:spChg chg="mod">
          <ac:chgData name="Willigen, R.F. van der (Rob)" userId="b43bdd62-7b82-48e9-86cd-c7c10e260c14" providerId="ADAL" clId="{AFD76540-7A1A-4644-B486-C58791E7D51A}" dt="2023-09-20T11:35:31.627" v="78"/>
          <ac:spMkLst>
            <pc:docMk/>
            <pc:sldMk cId="1156273310" sldId="1935"/>
            <ac:spMk id="5" creationId="{34CC3658-4D92-15A5-C44E-B90895C25188}"/>
          </ac:spMkLst>
        </pc:spChg>
        <pc:spChg chg="mod">
          <ac:chgData name="Willigen, R.F. van der (Rob)" userId="b43bdd62-7b82-48e9-86cd-c7c10e260c14" providerId="ADAL" clId="{AFD76540-7A1A-4644-B486-C58791E7D51A}" dt="2023-09-20T11:35:31.627" v="78"/>
          <ac:spMkLst>
            <pc:docMk/>
            <pc:sldMk cId="1156273310" sldId="1935"/>
            <ac:spMk id="6" creationId="{328BB7C2-6406-AE7A-32F1-4D91C611F5B9}"/>
          </ac:spMkLst>
        </pc:spChg>
        <pc:spChg chg="add mod">
          <ac:chgData name="Willigen, R.F. van der (Rob)" userId="b43bdd62-7b82-48e9-86cd-c7c10e260c14" providerId="ADAL" clId="{AFD76540-7A1A-4644-B486-C58791E7D51A}" dt="2023-09-20T11:36:36.358" v="119" actId="20577"/>
          <ac:spMkLst>
            <pc:docMk/>
            <pc:sldMk cId="1156273310" sldId="1935"/>
            <ac:spMk id="7" creationId="{E264C3F4-6E9A-5082-FDEF-253114A18949}"/>
          </ac:spMkLst>
        </pc:spChg>
        <pc:grpChg chg="add mod">
          <ac:chgData name="Willigen, R.F. van der (Rob)" userId="b43bdd62-7b82-48e9-86cd-c7c10e260c14" providerId="ADAL" clId="{AFD76540-7A1A-4644-B486-C58791E7D51A}" dt="2023-09-20T11:35:44.398" v="87" actId="1076"/>
          <ac:grpSpMkLst>
            <pc:docMk/>
            <pc:sldMk cId="1156273310" sldId="1935"/>
            <ac:grpSpMk id="4" creationId="{CDA5C171-35AE-1FD3-C5C3-A3B737216171}"/>
          </ac:grpSpMkLst>
        </pc:grpChg>
        <pc:picChg chg="add mod">
          <ac:chgData name="Willigen, R.F. van der (Rob)" userId="b43bdd62-7b82-48e9-86cd-c7c10e260c14" providerId="ADAL" clId="{AFD76540-7A1A-4644-B486-C58791E7D51A}" dt="2023-09-20T11:36:37.468" v="120" actId="1076"/>
          <ac:picMkLst>
            <pc:docMk/>
            <pc:sldMk cId="1156273310" sldId="1935"/>
            <ac:picMk id="2" creationId="{B1AA3585-CA57-4314-8DEB-BC2A5E0E828B}"/>
          </ac:picMkLst>
        </pc:picChg>
        <pc:picChg chg="add mod">
          <ac:chgData name="Willigen, R.F. van der (Rob)" userId="b43bdd62-7b82-48e9-86cd-c7c10e260c14" providerId="ADAL" clId="{AFD76540-7A1A-4644-B486-C58791E7D51A}" dt="2023-09-20T11:35:56.164" v="91" actId="1076"/>
          <ac:picMkLst>
            <pc:docMk/>
            <pc:sldMk cId="1156273310" sldId="1935"/>
            <ac:picMk id="3" creationId="{6C30AD9F-B479-2603-6156-F4F84140C2EB}"/>
          </ac:picMkLst>
        </pc:picChg>
      </pc:sldChg>
      <pc:sldChg chg="addSp modSp add mod ord">
        <pc:chgData name="Willigen, R.F. van der (Rob)" userId="b43bdd62-7b82-48e9-86cd-c7c10e260c14" providerId="ADAL" clId="{AFD76540-7A1A-4644-B486-C58791E7D51A}" dt="2023-09-20T11:34:42.044" v="77"/>
        <pc:sldMkLst>
          <pc:docMk/>
          <pc:sldMk cId="3967285276" sldId="1936"/>
        </pc:sldMkLst>
        <pc:spChg chg="mod">
          <ac:chgData name="Willigen, R.F. van der (Rob)" userId="b43bdd62-7b82-48e9-86cd-c7c10e260c14" providerId="ADAL" clId="{AFD76540-7A1A-4644-B486-C58791E7D51A}" dt="2023-09-20T11:33:29.070" v="30"/>
          <ac:spMkLst>
            <pc:docMk/>
            <pc:sldMk cId="3967285276" sldId="1936"/>
            <ac:spMk id="4" creationId="{98804764-E81C-4183-EE9E-F99C21A75D18}"/>
          </ac:spMkLst>
        </pc:spChg>
        <pc:spChg chg="mod">
          <ac:chgData name="Willigen, R.F. van der (Rob)" userId="b43bdd62-7b82-48e9-86cd-c7c10e260c14" providerId="ADAL" clId="{AFD76540-7A1A-4644-B486-C58791E7D51A}" dt="2023-09-20T11:33:29.070" v="30"/>
          <ac:spMkLst>
            <pc:docMk/>
            <pc:sldMk cId="3967285276" sldId="1936"/>
            <ac:spMk id="5" creationId="{6C45EAD5-F40D-D89E-EFFE-88C98D222D17}"/>
          </ac:spMkLst>
        </pc:spChg>
        <pc:spChg chg="add mod">
          <ac:chgData name="Willigen, R.F. van der (Rob)" userId="b43bdd62-7b82-48e9-86cd-c7c10e260c14" providerId="ADAL" clId="{AFD76540-7A1A-4644-B486-C58791E7D51A}" dt="2023-09-20T11:34:26.141" v="76" actId="1076"/>
          <ac:spMkLst>
            <pc:docMk/>
            <pc:sldMk cId="3967285276" sldId="1936"/>
            <ac:spMk id="6" creationId="{A98708BE-60DB-92A1-C8F6-62A58694DA67}"/>
          </ac:spMkLst>
        </pc:spChg>
        <pc:grpChg chg="add mod">
          <ac:chgData name="Willigen, R.F. van der (Rob)" userId="b43bdd62-7b82-48e9-86cd-c7c10e260c14" providerId="ADAL" clId="{AFD76540-7A1A-4644-B486-C58791E7D51A}" dt="2023-09-20T11:33:29.070" v="30"/>
          <ac:grpSpMkLst>
            <pc:docMk/>
            <pc:sldMk cId="3967285276" sldId="1936"/>
            <ac:grpSpMk id="3" creationId="{B10E1FB8-6168-E501-64A5-F17B49AFA3E0}"/>
          </ac:grpSpMkLst>
        </pc:grpChg>
        <pc:picChg chg="add mod">
          <ac:chgData name="Willigen, R.F. van der (Rob)" userId="b43bdd62-7b82-48e9-86cd-c7c10e260c14" providerId="ADAL" clId="{AFD76540-7A1A-4644-B486-C58791E7D51A}" dt="2023-09-20T11:32:58.412" v="29" actId="1076"/>
          <ac:picMkLst>
            <pc:docMk/>
            <pc:sldMk cId="3967285276" sldId="1936"/>
            <ac:picMk id="2" creationId="{B3786065-33BB-79A2-CA7A-2120BFFBD3B7}"/>
          </ac:picMkLst>
        </pc:picChg>
        <pc:picChg chg="add mod">
          <ac:chgData name="Willigen, R.F. van der (Rob)" userId="b43bdd62-7b82-48e9-86cd-c7c10e260c14" providerId="ADAL" clId="{AFD76540-7A1A-4644-B486-C58791E7D51A}" dt="2023-09-20T11:34:42.044" v="77"/>
          <ac:picMkLst>
            <pc:docMk/>
            <pc:sldMk cId="3967285276" sldId="1936"/>
            <ac:picMk id="7" creationId="{365F181F-2091-C767-A785-5371E6E32B75}"/>
          </ac:picMkLst>
        </pc:picChg>
      </pc:sldChg>
      <pc:sldChg chg="add">
        <pc:chgData name="Willigen, R.F. van der (Rob)" userId="b43bdd62-7b82-48e9-86cd-c7c10e260c14" providerId="ADAL" clId="{AFD76540-7A1A-4644-B486-C58791E7D51A}" dt="2023-09-20T11:10:34.633" v="5"/>
        <pc:sldMkLst>
          <pc:docMk/>
          <pc:sldMk cId="51222612" sldId="1937"/>
        </pc:sldMkLst>
      </pc:sldChg>
      <pc:sldChg chg="addSp delSp modSp add mod">
        <pc:chgData name="Willigen, R.F. van der (Rob)" userId="b43bdd62-7b82-48e9-86cd-c7c10e260c14" providerId="ADAL" clId="{AFD76540-7A1A-4644-B486-C58791E7D51A}" dt="2023-09-20T11:47:16.829" v="162" actId="1076"/>
        <pc:sldMkLst>
          <pc:docMk/>
          <pc:sldMk cId="2506281767" sldId="1938"/>
        </pc:sldMkLst>
        <pc:spChg chg="del">
          <ac:chgData name="Willigen, R.F. van der (Rob)" userId="b43bdd62-7b82-48e9-86cd-c7c10e260c14" providerId="ADAL" clId="{AFD76540-7A1A-4644-B486-C58791E7D51A}" dt="2023-09-20T11:43:15.449" v="153" actId="478"/>
          <ac:spMkLst>
            <pc:docMk/>
            <pc:sldMk cId="2506281767" sldId="1938"/>
            <ac:spMk id="5" creationId="{220A81FB-D55C-E120-F6E2-FFD52AB63730}"/>
          </ac:spMkLst>
        </pc:spChg>
        <pc:picChg chg="add mod">
          <ac:chgData name="Willigen, R.F. van der (Rob)" userId="b43bdd62-7b82-48e9-86cd-c7c10e260c14" providerId="ADAL" clId="{AFD76540-7A1A-4644-B486-C58791E7D51A}" dt="2023-09-20T11:46:45.510" v="157"/>
          <ac:picMkLst>
            <pc:docMk/>
            <pc:sldMk cId="2506281767" sldId="1938"/>
            <ac:picMk id="2" creationId="{3C84761C-47DF-1CBF-86E3-2430AB9901DE}"/>
          </ac:picMkLst>
        </pc:picChg>
        <pc:picChg chg="del">
          <ac:chgData name="Willigen, R.F. van der (Rob)" userId="b43bdd62-7b82-48e9-86cd-c7c10e260c14" providerId="ADAL" clId="{AFD76540-7A1A-4644-B486-C58791E7D51A}" dt="2023-09-20T11:43:08.231" v="151" actId="478"/>
          <ac:picMkLst>
            <pc:docMk/>
            <pc:sldMk cId="2506281767" sldId="1938"/>
            <ac:picMk id="3" creationId="{D7601D5C-87F5-F31F-027C-4BAE6BBEF441}"/>
          </ac:picMkLst>
        </pc:picChg>
        <pc:picChg chg="add mod">
          <ac:chgData name="Willigen, R.F. van der (Rob)" userId="b43bdd62-7b82-48e9-86cd-c7c10e260c14" providerId="ADAL" clId="{AFD76540-7A1A-4644-B486-C58791E7D51A}" dt="2023-09-20T11:47:16.829" v="162" actId="1076"/>
          <ac:picMkLst>
            <pc:docMk/>
            <pc:sldMk cId="2506281767" sldId="1938"/>
            <ac:picMk id="4" creationId="{22A9603B-AE1E-AA76-4E8F-63A4A6C68D23}"/>
          </ac:picMkLst>
        </pc:picChg>
        <pc:picChg chg="del">
          <ac:chgData name="Willigen, R.F. van der (Rob)" userId="b43bdd62-7b82-48e9-86cd-c7c10e260c14" providerId="ADAL" clId="{AFD76540-7A1A-4644-B486-C58791E7D51A}" dt="2023-09-20T11:43:11.063" v="152" actId="478"/>
          <ac:picMkLst>
            <pc:docMk/>
            <pc:sldMk cId="2506281767" sldId="1938"/>
            <ac:picMk id="19458" creationId="{C110CF7D-D8A8-FA22-AEF8-3B4F8E3D625B}"/>
          </ac:picMkLst>
        </pc:picChg>
      </pc:sldChg>
      <pc:sldChg chg="add del">
        <pc:chgData name="Willigen, R.F. van der (Rob)" userId="b43bdd62-7b82-48e9-86cd-c7c10e260c14" providerId="ADAL" clId="{AFD76540-7A1A-4644-B486-C58791E7D51A}" dt="2023-09-20T11:39:22.451" v="126" actId="47"/>
        <pc:sldMkLst>
          <pc:docMk/>
          <pc:sldMk cId="3154103801" sldId="1938"/>
        </pc:sldMkLst>
      </pc:sldChg>
      <pc:sldChg chg="addSp delSp modSp add mod">
        <pc:chgData name="Willigen, R.F. van der (Rob)" userId="b43bdd62-7b82-48e9-86cd-c7c10e260c14" providerId="ADAL" clId="{AFD76540-7A1A-4644-B486-C58791E7D51A}" dt="2023-09-20T11:48:08.645" v="173" actId="732"/>
        <pc:sldMkLst>
          <pc:docMk/>
          <pc:sldMk cId="3782009186" sldId="1939"/>
        </pc:sldMkLst>
        <pc:picChg chg="add mod modCrop">
          <ac:chgData name="Willigen, R.F. van der (Rob)" userId="b43bdd62-7b82-48e9-86cd-c7c10e260c14" providerId="ADAL" clId="{AFD76540-7A1A-4644-B486-C58791E7D51A}" dt="2023-09-20T11:48:08.645" v="173" actId="732"/>
          <ac:picMkLst>
            <pc:docMk/>
            <pc:sldMk cId="3782009186" sldId="1939"/>
            <ac:picMk id="3" creationId="{5B52EBD5-C8F3-94C6-E8B9-C047FBCCE7B5}"/>
          </ac:picMkLst>
        </pc:picChg>
        <pc:picChg chg="del">
          <ac:chgData name="Willigen, R.F. van der (Rob)" userId="b43bdd62-7b82-48e9-86cd-c7c10e260c14" providerId="ADAL" clId="{AFD76540-7A1A-4644-B486-C58791E7D51A}" dt="2023-09-20T11:47:22.468" v="166" actId="478"/>
          <ac:picMkLst>
            <pc:docMk/>
            <pc:sldMk cId="3782009186" sldId="1939"/>
            <ac:picMk id="4" creationId="{22A9603B-AE1E-AA76-4E8F-63A4A6C68D23}"/>
          </ac:picMkLst>
        </pc:picChg>
      </pc:sldChg>
      <pc:sldChg chg="addSp delSp modSp add mod">
        <pc:chgData name="Willigen, R.F. van der (Rob)" userId="b43bdd62-7b82-48e9-86cd-c7c10e260c14" providerId="ADAL" clId="{AFD76540-7A1A-4644-B486-C58791E7D51A}" dt="2023-09-20T11:51:00.164" v="178" actId="1076"/>
        <pc:sldMkLst>
          <pc:docMk/>
          <pc:sldMk cId="3597165944" sldId="1940"/>
        </pc:sldMkLst>
        <pc:picChg chg="add mod">
          <ac:chgData name="Willigen, R.F. van der (Rob)" userId="b43bdd62-7b82-48e9-86cd-c7c10e260c14" providerId="ADAL" clId="{AFD76540-7A1A-4644-B486-C58791E7D51A}" dt="2023-09-20T11:51:00.164" v="178" actId="1076"/>
          <ac:picMkLst>
            <pc:docMk/>
            <pc:sldMk cId="3597165944" sldId="1940"/>
            <ac:picMk id="3" creationId="{31EDFB66-F1DC-91B9-DBE2-94226CBD3586}"/>
          </ac:picMkLst>
        </pc:picChg>
        <pc:picChg chg="del">
          <ac:chgData name="Willigen, R.F. van der (Rob)" userId="b43bdd62-7b82-48e9-86cd-c7c10e260c14" providerId="ADAL" clId="{AFD76540-7A1A-4644-B486-C58791E7D51A}" dt="2023-09-20T11:47:25.147" v="167" actId="478"/>
          <ac:picMkLst>
            <pc:docMk/>
            <pc:sldMk cId="3597165944" sldId="1940"/>
            <ac:picMk id="4" creationId="{22A9603B-AE1E-AA76-4E8F-63A4A6C68D23}"/>
          </ac:picMkLst>
        </pc:picChg>
      </pc:sldChg>
      <pc:sldChg chg="add del">
        <pc:chgData name="Willigen, R.F. van der (Rob)" userId="b43bdd62-7b82-48e9-86cd-c7c10e260c14" providerId="ADAL" clId="{AFD76540-7A1A-4644-B486-C58791E7D51A}" dt="2023-09-20T11:47:49.947" v="171" actId="47"/>
        <pc:sldMkLst>
          <pc:docMk/>
          <pc:sldMk cId="1646333051" sldId="1941"/>
        </pc:sldMkLst>
      </pc:sldChg>
      <pc:sldChg chg="addSp modSp add mod">
        <pc:chgData name="Willigen, R.F. van der (Rob)" userId="b43bdd62-7b82-48e9-86cd-c7c10e260c14" providerId="ADAL" clId="{AFD76540-7A1A-4644-B486-C58791E7D51A}" dt="2023-09-20T11:51:45.661" v="184" actId="1076"/>
        <pc:sldMkLst>
          <pc:docMk/>
          <pc:sldMk cId="2538182378" sldId="1941"/>
        </pc:sldMkLst>
        <pc:picChg chg="add mod">
          <ac:chgData name="Willigen, R.F. van der (Rob)" userId="b43bdd62-7b82-48e9-86cd-c7c10e260c14" providerId="ADAL" clId="{AFD76540-7A1A-4644-B486-C58791E7D51A}" dt="2023-09-20T11:51:45.661" v="184" actId="1076"/>
          <ac:picMkLst>
            <pc:docMk/>
            <pc:sldMk cId="2538182378" sldId="1941"/>
            <ac:picMk id="3" creationId="{CCE9E628-A69B-D034-C374-E855B721F9DC}"/>
          </ac:picMkLst>
        </pc:picChg>
      </pc:sldChg>
      <pc:sldChg chg="addSp modSp add mod">
        <pc:chgData name="Willigen, R.F. van der (Rob)" userId="b43bdd62-7b82-48e9-86cd-c7c10e260c14" providerId="ADAL" clId="{AFD76540-7A1A-4644-B486-C58791E7D51A}" dt="2023-09-20T11:52:13.052" v="189" actId="1076"/>
        <pc:sldMkLst>
          <pc:docMk/>
          <pc:sldMk cId="3941369171" sldId="1942"/>
        </pc:sldMkLst>
        <pc:picChg chg="add mod">
          <ac:chgData name="Willigen, R.F. van der (Rob)" userId="b43bdd62-7b82-48e9-86cd-c7c10e260c14" providerId="ADAL" clId="{AFD76540-7A1A-4644-B486-C58791E7D51A}" dt="2023-09-20T11:52:13.052" v="189" actId="1076"/>
          <ac:picMkLst>
            <pc:docMk/>
            <pc:sldMk cId="3941369171" sldId="1942"/>
            <ac:picMk id="3" creationId="{39D72EA7-9E20-2ECD-1489-15718F57348F}"/>
          </ac:picMkLst>
        </pc:picChg>
      </pc:sldChg>
      <pc:sldChg chg="add">
        <pc:chgData name="Willigen, R.F. van der (Rob)" userId="b43bdd62-7b82-48e9-86cd-c7c10e260c14" providerId="ADAL" clId="{AFD76540-7A1A-4644-B486-C58791E7D51A}" dt="2023-09-20T11:55:34.522" v="190"/>
        <pc:sldMkLst>
          <pc:docMk/>
          <pc:sldMk cId="146585510" sldId="1943"/>
        </pc:sldMkLst>
      </pc:sldChg>
      <pc:sldChg chg="addSp delSp modSp add mod">
        <pc:chgData name="Willigen, R.F. van der (Rob)" userId="b43bdd62-7b82-48e9-86cd-c7c10e260c14" providerId="ADAL" clId="{AFD76540-7A1A-4644-B486-C58791E7D51A}" dt="2023-09-20T13:17:29.925" v="206"/>
        <pc:sldMkLst>
          <pc:docMk/>
          <pc:sldMk cId="3791153019" sldId="1944"/>
        </pc:sldMkLst>
        <pc:picChg chg="del">
          <ac:chgData name="Willigen, R.F. van der (Rob)" userId="b43bdd62-7b82-48e9-86cd-c7c10e260c14" providerId="ADAL" clId="{AFD76540-7A1A-4644-B486-C58791E7D51A}" dt="2023-09-20T11:56:10.019" v="192" actId="478"/>
          <ac:picMkLst>
            <pc:docMk/>
            <pc:sldMk cId="3791153019" sldId="1944"/>
            <ac:picMk id="2" creationId="{B1AA3585-CA57-4314-8DEB-BC2A5E0E828B}"/>
          </ac:picMkLst>
        </pc:picChg>
        <pc:picChg chg="del">
          <ac:chgData name="Willigen, R.F. van der (Rob)" userId="b43bdd62-7b82-48e9-86cd-c7c10e260c14" providerId="ADAL" clId="{AFD76540-7A1A-4644-B486-C58791E7D51A}" dt="2023-09-20T11:56:11.458" v="193" actId="478"/>
          <ac:picMkLst>
            <pc:docMk/>
            <pc:sldMk cId="3791153019" sldId="1944"/>
            <ac:picMk id="3" creationId="{6C30AD9F-B479-2603-6156-F4F84140C2EB}"/>
          </ac:picMkLst>
        </pc:picChg>
        <pc:picChg chg="add mod">
          <ac:chgData name="Willigen, R.F. van der (Rob)" userId="b43bdd62-7b82-48e9-86cd-c7c10e260c14" providerId="ADAL" clId="{AFD76540-7A1A-4644-B486-C58791E7D51A}" dt="2023-09-20T11:56:26.983" v="196" actId="1076"/>
          <ac:picMkLst>
            <pc:docMk/>
            <pc:sldMk cId="3791153019" sldId="1944"/>
            <ac:picMk id="8" creationId="{17DE1791-5DDC-343F-6211-9675DAC19D54}"/>
          </ac:picMkLst>
        </pc:picChg>
        <pc:picChg chg="add mod">
          <ac:chgData name="Willigen, R.F. van der (Rob)" userId="b43bdd62-7b82-48e9-86cd-c7c10e260c14" providerId="ADAL" clId="{AFD76540-7A1A-4644-B486-C58791E7D51A}" dt="2023-09-20T13:17:29.925" v="206"/>
          <ac:picMkLst>
            <pc:docMk/>
            <pc:sldMk cId="3791153019" sldId="1944"/>
            <ac:picMk id="9" creationId="{2FFF11C7-1B65-F045-B2C8-710131872D11}"/>
          </ac:picMkLst>
        </pc:picChg>
      </pc:sldChg>
    </pc:docChg>
  </pc:docChgLst>
  <pc:docChgLst>
    <pc:chgData name="Willigen, R.F. van der (Rob)" userId="b43bdd62-7b82-48e9-86cd-c7c10e260c14" providerId="ADAL" clId="{56DFA0E7-0860-4137-9977-FAFA9E10D814}"/>
    <pc:docChg chg="undo custSel addSld delSld modSld sldOrd delMainMaster">
      <pc:chgData name="Willigen, R.F. van der (Rob)" userId="b43bdd62-7b82-48e9-86cd-c7c10e260c14" providerId="ADAL" clId="{56DFA0E7-0860-4137-9977-FAFA9E10D814}" dt="2023-10-09T19:05:01.340" v="2101" actId="47"/>
      <pc:docMkLst>
        <pc:docMk/>
      </pc:docMkLst>
      <pc:sldChg chg="del">
        <pc:chgData name="Willigen, R.F. van der (Rob)" userId="b43bdd62-7b82-48e9-86cd-c7c10e260c14" providerId="ADAL" clId="{56DFA0E7-0860-4137-9977-FAFA9E10D814}" dt="2023-10-09T14:37:06.638" v="299" actId="47"/>
        <pc:sldMkLst>
          <pc:docMk/>
          <pc:sldMk cId="0" sldId="256"/>
        </pc:sldMkLst>
      </pc:sldChg>
      <pc:sldChg chg="del">
        <pc:chgData name="Willigen, R.F. van der (Rob)" userId="b43bdd62-7b82-48e9-86cd-c7c10e260c14" providerId="ADAL" clId="{56DFA0E7-0860-4137-9977-FAFA9E10D814}" dt="2023-10-09T14:37:06.638" v="299" actId="47"/>
        <pc:sldMkLst>
          <pc:docMk/>
          <pc:sldMk cId="0" sldId="263"/>
        </pc:sldMkLst>
      </pc:sldChg>
      <pc:sldChg chg="del">
        <pc:chgData name="Willigen, R.F. van der (Rob)" userId="b43bdd62-7b82-48e9-86cd-c7c10e260c14" providerId="ADAL" clId="{56DFA0E7-0860-4137-9977-FAFA9E10D814}" dt="2023-10-09T14:37:06.638" v="299" actId="47"/>
        <pc:sldMkLst>
          <pc:docMk/>
          <pc:sldMk cId="0" sldId="272"/>
        </pc:sldMkLst>
      </pc:sldChg>
      <pc:sldChg chg="del">
        <pc:chgData name="Willigen, R.F. van der (Rob)" userId="b43bdd62-7b82-48e9-86cd-c7c10e260c14" providerId="ADAL" clId="{56DFA0E7-0860-4137-9977-FAFA9E10D814}" dt="2023-10-09T14:37:06.638" v="299" actId="47"/>
        <pc:sldMkLst>
          <pc:docMk/>
          <pc:sldMk cId="0" sldId="273"/>
        </pc:sldMkLst>
      </pc:sldChg>
      <pc:sldChg chg="del">
        <pc:chgData name="Willigen, R.F. van der (Rob)" userId="b43bdd62-7b82-48e9-86cd-c7c10e260c14" providerId="ADAL" clId="{56DFA0E7-0860-4137-9977-FAFA9E10D814}" dt="2023-10-09T14:37:06.638" v="299" actId="47"/>
        <pc:sldMkLst>
          <pc:docMk/>
          <pc:sldMk cId="0" sldId="274"/>
        </pc:sldMkLst>
      </pc:sldChg>
      <pc:sldChg chg="del">
        <pc:chgData name="Willigen, R.F. van der (Rob)" userId="b43bdd62-7b82-48e9-86cd-c7c10e260c14" providerId="ADAL" clId="{56DFA0E7-0860-4137-9977-FAFA9E10D814}" dt="2023-10-09T14:37:06.638" v="299" actId="47"/>
        <pc:sldMkLst>
          <pc:docMk/>
          <pc:sldMk cId="761170949" sldId="309"/>
        </pc:sldMkLst>
      </pc:sldChg>
      <pc:sldChg chg="del">
        <pc:chgData name="Willigen, R.F. van der (Rob)" userId="b43bdd62-7b82-48e9-86cd-c7c10e260c14" providerId="ADAL" clId="{56DFA0E7-0860-4137-9977-FAFA9E10D814}" dt="2023-10-09T14:37:06.638" v="299" actId="47"/>
        <pc:sldMkLst>
          <pc:docMk/>
          <pc:sldMk cId="80034838" sldId="317"/>
        </pc:sldMkLst>
      </pc:sldChg>
      <pc:sldChg chg="del">
        <pc:chgData name="Willigen, R.F. van der (Rob)" userId="b43bdd62-7b82-48e9-86cd-c7c10e260c14" providerId="ADAL" clId="{56DFA0E7-0860-4137-9977-FAFA9E10D814}" dt="2023-10-09T14:37:06.638" v="299" actId="47"/>
        <pc:sldMkLst>
          <pc:docMk/>
          <pc:sldMk cId="4244092431" sldId="318"/>
        </pc:sldMkLst>
      </pc:sldChg>
      <pc:sldChg chg="del">
        <pc:chgData name="Willigen, R.F. van der (Rob)" userId="b43bdd62-7b82-48e9-86cd-c7c10e260c14" providerId="ADAL" clId="{56DFA0E7-0860-4137-9977-FAFA9E10D814}" dt="2023-10-09T14:37:06.638" v="299" actId="47"/>
        <pc:sldMkLst>
          <pc:docMk/>
          <pc:sldMk cId="964767604" sldId="320"/>
        </pc:sldMkLst>
      </pc:sldChg>
      <pc:sldChg chg="del">
        <pc:chgData name="Willigen, R.F. van der (Rob)" userId="b43bdd62-7b82-48e9-86cd-c7c10e260c14" providerId="ADAL" clId="{56DFA0E7-0860-4137-9977-FAFA9E10D814}" dt="2023-10-09T14:37:06.638" v="299" actId="47"/>
        <pc:sldMkLst>
          <pc:docMk/>
          <pc:sldMk cId="2333422211" sldId="331"/>
        </pc:sldMkLst>
      </pc:sldChg>
      <pc:sldChg chg="del">
        <pc:chgData name="Willigen, R.F. van der (Rob)" userId="b43bdd62-7b82-48e9-86cd-c7c10e260c14" providerId="ADAL" clId="{56DFA0E7-0860-4137-9977-FAFA9E10D814}" dt="2023-10-09T14:37:06.638" v="299" actId="47"/>
        <pc:sldMkLst>
          <pc:docMk/>
          <pc:sldMk cId="10166007" sldId="333"/>
        </pc:sldMkLst>
      </pc:sldChg>
      <pc:sldChg chg="del">
        <pc:chgData name="Willigen, R.F. van der (Rob)" userId="b43bdd62-7b82-48e9-86cd-c7c10e260c14" providerId="ADAL" clId="{56DFA0E7-0860-4137-9977-FAFA9E10D814}" dt="2023-10-09T14:37:06.638" v="299" actId="47"/>
        <pc:sldMkLst>
          <pc:docMk/>
          <pc:sldMk cId="4168243155" sldId="335"/>
        </pc:sldMkLst>
      </pc:sldChg>
      <pc:sldChg chg="del">
        <pc:chgData name="Willigen, R.F. van der (Rob)" userId="b43bdd62-7b82-48e9-86cd-c7c10e260c14" providerId="ADAL" clId="{56DFA0E7-0860-4137-9977-FAFA9E10D814}" dt="2023-10-09T14:37:06.638" v="299" actId="47"/>
        <pc:sldMkLst>
          <pc:docMk/>
          <pc:sldMk cId="2589302534" sldId="336"/>
        </pc:sldMkLst>
      </pc:sldChg>
      <pc:sldChg chg="del">
        <pc:chgData name="Willigen, R.F. van der (Rob)" userId="b43bdd62-7b82-48e9-86cd-c7c10e260c14" providerId="ADAL" clId="{56DFA0E7-0860-4137-9977-FAFA9E10D814}" dt="2023-10-09T14:37:06.638" v="299" actId="47"/>
        <pc:sldMkLst>
          <pc:docMk/>
          <pc:sldMk cId="2905509297" sldId="337"/>
        </pc:sldMkLst>
      </pc:sldChg>
      <pc:sldChg chg="del">
        <pc:chgData name="Willigen, R.F. van der (Rob)" userId="b43bdd62-7b82-48e9-86cd-c7c10e260c14" providerId="ADAL" clId="{56DFA0E7-0860-4137-9977-FAFA9E10D814}" dt="2023-10-09T14:37:06.638" v="299" actId="47"/>
        <pc:sldMkLst>
          <pc:docMk/>
          <pc:sldMk cId="207833079" sldId="338"/>
        </pc:sldMkLst>
      </pc:sldChg>
      <pc:sldChg chg="del">
        <pc:chgData name="Willigen, R.F. van der (Rob)" userId="b43bdd62-7b82-48e9-86cd-c7c10e260c14" providerId="ADAL" clId="{56DFA0E7-0860-4137-9977-FAFA9E10D814}" dt="2023-10-09T14:37:06.638" v="299" actId="47"/>
        <pc:sldMkLst>
          <pc:docMk/>
          <pc:sldMk cId="688452288" sldId="341"/>
        </pc:sldMkLst>
      </pc:sldChg>
      <pc:sldChg chg="del">
        <pc:chgData name="Willigen, R.F. van der (Rob)" userId="b43bdd62-7b82-48e9-86cd-c7c10e260c14" providerId="ADAL" clId="{56DFA0E7-0860-4137-9977-FAFA9E10D814}" dt="2023-10-09T14:37:06.638" v="299" actId="47"/>
        <pc:sldMkLst>
          <pc:docMk/>
          <pc:sldMk cId="2688798273" sldId="343"/>
        </pc:sldMkLst>
      </pc:sldChg>
      <pc:sldChg chg="del">
        <pc:chgData name="Willigen, R.F. van der (Rob)" userId="b43bdd62-7b82-48e9-86cd-c7c10e260c14" providerId="ADAL" clId="{56DFA0E7-0860-4137-9977-FAFA9E10D814}" dt="2023-10-09T14:37:06.638" v="299" actId="47"/>
        <pc:sldMkLst>
          <pc:docMk/>
          <pc:sldMk cId="1019299220" sldId="344"/>
        </pc:sldMkLst>
      </pc:sldChg>
      <pc:sldChg chg="del">
        <pc:chgData name="Willigen, R.F. van der (Rob)" userId="b43bdd62-7b82-48e9-86cd-c7c10e260c14" providerId="ADAL" clId="{56DFA0E7-0860-4137-9977-FAFA9E10D814}" dt="2023-10-09T14:37:06.638" v="299" actId="47"/>
        <pc:sldMkLst>
          <pc:docMk/>
          <pc:sldMk cId="0" sldId="345"/>
        </pc:sldMkLst>
      </pc:sldChg>
      <pc:sldChg chg="del">
        <pc:chgData name="Willigen, R.F. van der (Rob)" userId="b43bdd62-7b82-48e9-86cd-c7c10e260c14" providerId="ADAL" clId="{56DFA0E7-0860-4137-9977-FAFA9E10D814}" dt="2023-10-09T14:18:13.603" v="60" actId="47"/>
        <pc:sldMkLst>
          <pc:docMk/>
          <pc:sldMk cId="1704144836" sldId="375"/>
        </pc:sldMkLst>
      </pc:sldChg>
      <pc:sldChg chg="del">
        <pc:chgData name="Willigen, R.F. van der (Rob)" userId="b43bdd62-7b82-48e9-86cd-c7c10e260c14" providerId="ADAL" clId="{56DFA0E7-0860-4137-9977-FAFA9E10D814}" dt="2023-10-09T14:18:13.603" v="60" actId="47"/>
        <pc:sldMkLst>
          <pc:docMk/>
          <pc:sldMk cId="2564192645" sldId="385"/>
        </pc:sldMkLst>
      </pc:sldChg>
      <pc:sldChg chg="del">
        <pc:chgData name="Willigen, R.F. van der (Rob)" userId="b43bdd62-7b82-48e9-86cd-c7c10e260c14" providerId="ADAL" clId="{56DFA0E7-0860-4137-9977-FAFA9E10D814}" dt="2023-10-09T14:18:13.603" v="60" actId="47"/>
        <pc:sldMkLst>
          <pc:docMk/>
          <pc:sldMk cId="2770946811" sldId="394"/>
        </pc:sldMkLst>
      </pc:sldChg>
      <pc:sldChg chg="del">
        <pc:chgData name="Willigen, R.F. van der (Rob)" userId="b43bdd62-7b82-48e9-86cd-c7c10e260c14" providerId="ADAL" clId="{56DFA0E7-0860-4137-9977-FAFA9E10D814}" dt="2023-10-09T14:18:13.603" v="60" actId="47"/>
        <pc:sldMkLst>
          <pc:docMk/>
          <pc:sldMk cId="1155752065" sldId="409"/>
        </pc:sldMkLst>
      </pc:sldChg>
      <pc:sldChg chg="del">
        <pc:chgData name="Willigen, R.F. van der (Rob)" userId="b43bdd62-7b82-48e9-86cd-c7c10e260c14" providerId="ADAL" clId="{56DFA0E7-0860-4137-9977-FAFA9E10D814}" dt="2023-10-09T14:18:13.603" v="60" actId="47"/>
        <pc:sldMkLst>
          <pc:docMk/>
          <pc:sldMk cId="2978631169" sldId="461"/>
        </pc:sldMkLst>
      </pc:sldChg>
      <pc:sldChg chg="del">
        <pc:chgData name="Willigen, R.F. van der (Rob)" userId="b43bdd62-7b82-48e9-86cd-c7c10e260c14" providerId="ADAL" clId="{56DFA0E7-0860-4137-9977-FAFA9E10D814}" dt="2023-10-09T14:18:13.603" v="60" actId="47"/>
        <pc:sldMkLst>
          <pc:docMk/>
          <pc:sldMk cId="2938220163" sldId="583"/>
        </pc:sldMkLst>
      </pc:sldChg>
      <pc:sldChg chg="del">
        <pc:chgData name="Willigen, R.F. van der (Rob)" userId="b43bdd62-7b82-48e9-86cd-c7c10e260c14" providerId="ADAL" clId="{56DFA0E7-0860-4137-9977-FAFA9E10D814}" dt="2023-10-09T14:18:13.603" v="60" actId="47"/>
        <pc:sldMkLst>
          <pc:docMk/>
          <pc:sldMk cId="683518156" sldId="584"/>
        </pc:sldMkLst>
      </pc:sldChg>
      <pc:sldChg chg="del">
        <pc:chgData name="Willigen, R.F. van der (Rob)" userId="b43bdd62-7b82-48e9-86cd-c7c10e260c14" providerId="ADAL" clId="{56DFA0E7-0860-4137-9977-FAFA9E10D814}" dt="2023-10-09T14:18:13.603" v="60" actId="47"/>
        <pc:sldMkLst>
          <pc:docMk/>
          <pc:sldMk cId="3501774139" sldId="586"/>
        </pc:sldMkLst>
      </pc:sldChg>
      <pc:sldChg chg="del">
        <pc:chgData name="Willigen, R.F. van der (Rob)" userId="b43bdd62-7b82-48e9-86cd-c7c10e260c14" providerId="ADAL" clId="{56DFA0E7-0860-4137-9977-FAFA9E10D814}" dt="2023-10-09T14:18:13.603" v="60" actId="47"/>
        <pc:sldMkLst>
          <pc:docMk/>
          <pc:sldMk cId="231071327" sldId="587"/>
        </pc:sldMkLst>
      </pc:sldChg>
      <pc:sldChg chg="del">
        <pc:chgData name="Willigen, R.F. van der (Rob)" userId="b43bdd62-7b82-48e9-86cd-c7c10e260c14" providerId="ADAL" clId="{56DFA0E7-0860-4137-9977-FAFA9E10D814}" dt="2023-10-09T14:18:13.603" v="60" actId="47"/>
        <pc:sldMkLst>
          <pc:docMk/>
          <pc:sldMk cId="3739514490" sldId="601"/>
        </pc:sldMkLst>
      </pc:sldChg>
      <pc:sldChg chg="del">
        <pc:chgData name="Willigen, R.F. van der (Rob)" userId="b43bdd62-7b82-48e9-86cd-c7c10e260c14" providerId="ADAL" clId="{56DFA0E7-0860-4137-9977-FAFA9E10D814}" dt="2023-10-09T14:18:13.603" v="60" actId="47"/>
        <pc:sldMkLst>
          <pc:docMk/>
          <pc:sldMk cId="643674263" sldId="634"/>
        </pc:sldMkLst>
      </pc:sldChg>
      <pc:sldChg chg="del">
        <pc:chgData name="Willigen, R.F. van der (Rob)" userId="b43bdd62-7b82-48e9-86cd-c7c10e260c14" providerId="ADAL" clId="{56DFA0E7-0860-4137-9977-FAFA9E10D814}" dt="2023-10-09T14:18:13.603" v="60" actId="47"/>
        <pc:sldMkLst>
          <pc:docMk/>
          <pc:sldMk cId="4111051350" sldId="635"/>
        </pc:sldMkLst>
      </pc:sldChg>
      <pc:sldChg chg="addSp delSp modSp add del mod ord delAnim">
        <pc:chgData name="Willigen, R.F. van der (Rob)" userId="b43bdd62-7b82-48e9-86cd-c7c10e260c14" providerId="ADAL" clId="{56DFA0E7-0860-4137-9977-FAFA9E10D814}" dt="2023-10-09T17:14:01.483" v="1355" actId="1076"/>
        <pc:sldMkLst>
          <pc:docMk/>
          <pc:sldMk cId="1643065976" sldId="650"/>
        </pc:sldMkLst>
        <pc:spChg chg="del">
          <ac:chgData name="Willigen, R.F. van der (Rob)" userId="b43bdd62-7b82-48e9-86cd-c7c10e260c14" providerId="ADAL" clId="{56DFA0E7-0860-4137-9977-FAFA9E10D814}" dt="2023-10-09T14:38:32.861" v="304" actId="478"/>
          <ac:spMkLst>
            <pc:docMk/>
            <pc:sldMk cId="1643065976" sldId="650"/>
            <ac:spMk id="3" creationId="{6D709033-F8CA-A747-464C-3733798509C8}"/>
          </ac:spMkLst>
        </pc:spChg>
        <pc:picChg chg="del">
          <ac:chgData name="Willigen, R.F. van der (Rob)" userId="b43bdd62-7b82-48e9-86cd-c7c10e260c14" providerId="ADAL" clId="{56DFA0E7-0860-4137-9977-FAFA9E10D814}" dt="2023-10-09T14:38:30.729" v="303" actId="478"/>
          <ac:picMkLst>
            <pc:docMk/>
            <pc:sldMk cId="1643065976" sldId="650"/>
            <ac:picMk id="2" creationId="{291D9918-DDF2-6639-BA3F-08FDD687242C}"/>
          </ac:picMkLst>
        </pc:picChg>
        <pc:picChg chg="add del mod">
          <ac:chgData name="Willigen, R.F. van der (Rob)" userId="b43bdd62-7b82-48e9-86cd-c7c10e260c14" providerId="ADAL" clId="{56DFA0E7-0860-4137-9977-FAFA9E10D814}" dt="2023-10-09T14:50:14.660" v="375" actId="21"/>
          <ac:picMkLst>
            <pc:docMk/>
            <pc:sldMk cId="1643065976" sldId="650"/>
            <ac:picMk id="2050" creationId="{F93DC57A-5C4F-BE7A-04A2-E7BBD359843C}"/>
          </ac:picMkLst>
        </pc:picChg>
        <pc:picChg chg="add mod">
          <ac:chgData name="Willigen, R.F. van der (Rob)" userId="b43bdd62-7b82-48e9-86cd-c7c10e260c14" providerId="ADAL" clId="{56DFA0E7-0860-4137-9977-FAFA9E10D814}" dt="2023-10-09T17:14:01.483" v="1355" actId="1076"/>
          <ac:picMkLst>
            <pc:docMk/>
            <pc:sldMk cId="1643065976" sldId="650"/>
            <ac:picMk id="2052" creationId="{DCE10877-7976-24C6-E2C0-A6B2639E8809}"/>
          </ac:picMkLst>
        </pc:picChg>
      </pc:sldChg>
      <pc:sldChg chg="addSp delSp modSp mod">
        <pc:chgData name="Willigen, R.F. van der (Rob)" userId="b43bdd62-7b82-48e9-86cd-c7c10e260c14" providerId="ADAL" clId="{56DFA0E7-0860-4137-9977-FAFA9E10D814}" dt="2023-10-09T16:32:10.661" v="1110" actId="1035"/>
        <pc:sldMkLst>
          <pc:docMk/>
          <pc:sldMk cId="454509505" sldId="1445"/>
        </pc:sldMkLst>
        <pc:spChg chg="mod">
          <ac:chgData name="Willigen, R.F. van der (Rob)" userId="b43bdd62-7b82-48e9-86cd-c7c10e260c14" providerId="ADAL" clId="{56DFA0E7-0860-4137-9977-FAFA9E10D814}" dt="2023-10-09T14:05:51.883" v="38" actId="20577"/>
          <ac:spMkLst>
            <pc:docMk/>
            <pc:sldMk cId="454509505" sldId="1445"/>
            <ac:spMk id="2" creationId="{C7454B00-DC2E-E409-5E22-645778509EE1}"/>
          </ac:spMkLst>
        </pc:spChg>
        <pc:spChg chg="mod">
          <ac:chgData name="Willigen, R.F. van der (Rob)" userId="b43bdd62-7b82-48e9-86cd-c7c10e260c14" providerId="ADAL" clId="{56DFA0E7-0860-4137-9977-FAFA9E10D814}" dt="2023-10-09T14:52:59.837" v="418" actId="20577"/>
          <ac:spMkLst>
            <pc:docMk/>
            <pc:sldMk cId="454509505" sldId="1445"/>
            <ac:spMk id="11" creationId="{FA0B4F31-DD84-46B1-AF5E-F3EEF4B3B3C0}"/>
          </ac:spMkLst>
        </pc:spChg>
        <pc:picChg chg="del">
          <ac:chgData name="Willigen, R.F. van der (Rob)" userId="b43bdd62-7b82-48e9-86cd-c7c10e260c14" providerId="ADAL" clId="{56DFA0E7-0860-4137-9977-FAFA9E10D814}" dt="2023-10-09T14:04:43.116" v="0" actId="478"/>
          <ac:picMkLst>
            <pc:docMk/>
            <pc:sldMk cId="454509505" sldId="1445"/>
            <ac:picMk id="6" creationId="{6410E258-83A5-2533-7366-900B1C6FFAC4}"/>
          </ac:picMkLst>
        </pc:picChg>
        <pc:picChg chg="add mod">
          <ac:chgData name="Willigen, R.F. van der (Rob)" userId="b43bdd62-7b82-48e9-86cd-c7c10e260c14" providerId="ADAL" clId="{56DFA0E7-0860-4137-9977-FAFA9E10D814}" dt="2023-10-09T16:32:09.171" v="1108" actId="1035"/>
          <ac:picMkLst>
            <pc:docMk/>
            <pc:sldMk cId="454509505" sldId="1445"/>
            <ac:picMk id="7" creationId="{BC52DC3A-E826-091C-4DFA-1A3B93879FF1}"/>
          </ac:picMkLst>
        </pc:picChg>
        <pc:picChg chg="add mod">
          <ac:chgData name="Willigen, R.F. van der (Rob)" userId="b43bdd62-7b82-48e9-86cd-c7c10e260c14" providerId="ADAL" clId="{56DFA0E7-0860-4137-9977-FAFA9E10D814}" dt="2023-10-09T14:12:40.443" v="51" actId="14100"/>
          <ac:picMkLst>
            <pc:docMk/>
            <pc:sldMk cId="454509505" sldId="1445"/>
            <ac:picMk id="1026" creationId="{FE4F764C-1FFC-0582-250E-1EB9713E79F0}"/>
          </ac:picMkLst>
        </pc:picChg>
        <pc:picChg chg="add mod">
          <ac:chgData name="Willigen, R.F. van der (Rob)" userId="b43bdd62-7b82-48e9-86cd-c7c10e260c14" providerId="ADAL" clId="{56DFA0E7-0860-4137-9977-FAFA9E10D814}" dt="2023-10-09T16:32:10.661" v="1110" actId="1035"/>
          <ac:picMkLst>
            <pc:docMk/>
            <pc:sldMk cId="454509505" sldId="1445"/>
            <ac:picMk id="1028" creationId="{C8CE35A4-47F9-940B-2B9A-3F534911441B}"/>
          </ac:picMkLst>
        </pc:picChg>
      </pc:sldChg>
      <pc:sldChg chg="del">
        <pc:chgData name="Willigen, R.F. van der (Rob)" userId="b43bdd62-7b82-48e9-86cd-c7c10e260c14" providerId="ADAL" clId="{56DFA0E7-0860-4137-9977-FAFA9E10D814}" dt="2023-10-09T14:37:06.638" v="299" actId="47"/>
        <pc:sldMkLst>
          <pc:docMk/>
          <pc:sldMk cId="2468372520" sldId="1559"/>
        </pc:sldMkLst>
      </pc:sldChg>
      <pc:sldChg chg="del">
        <pc:chgData name="Willigen, R.F. van der (Rob)" userId="b43bdd62-7b82-48e9-86cd-c7c10e260c14" providerId="ADAL" clId="{56DFA0E7-0860-4137-9977-FAFA9E10D814}" dt="2023-10-09T14:37:06.638" v="299" actId="47"/>
        <pc:sldMkLst>
          <pc:docMk/>
          <pc:sldMk cId="2051879349" sldId="1569"/>
        </pc:sldMkLst>
      </pc:sldChg>
      <pc:sldChg chg="del">
        <pc:chgData name="Willigen, R.F. van der (Rob)" userId="b43bdd62-7b82-48e9-86cd-c7c10e260c14" providerId="ADAL" clId="{56DFA0E7-0860-4137-9977-FAFA9E10D814}" dt="2023-10-09T14:37:06.638" v="299" actId="47"/>
        <pc:sldMkLst>
          <pc:docMk/>
          <pc:sldMk cId="341699425" sldId="1575"/>
        </pc:sldMkLst>
      </pc:sldChg>
      <pc:sldChg chg="del">
        <pc:chgData name="Willigen, R.F. van der (Rob)" userId="b43bdd62-7b82-48e9-86cd-c7c10e260c14" providerId="ADAL" clId="{56DFA0E7-0860-4137-9977-FAFA9E10D814}" dt="2023-10-09T14:37:06.638" v="299" actId="47"/>
        <pc:sldMkLst>
          <pc:docMk/>
          <pc:sldMk cId="2544793323" sldId="1681"/>
        </pc:sldMkLst>
      </pc:sldChg>
      <pc:sldChg chg="del">
        <pc:chgData name="Willigen, R.F. van der (Rob)" userId="b43bdd62-7b82-48e9-86cd-c7c10e260c14" providerId="ADAL" clId="{56DFA0E7-0860-4137-9977-FAFA9E10D814}" dt="2023-10-09T14:37:06.638" v="299" actId="47"/>
        <pc:sldMkLst>
          <pc:docMk/>
          <pc:sldMk cId="1177767567" sldId="1696"/>
        </pc:sldMkLst>
      </pc:sldChg>
      <pc:sldChg chg="del">
        <pc:chgData name="Willigen, R.F. van der (Rob)" userId="b43bdd62-7b82-48e9-86cd-c7c10e260c14" providerId="ADAL" clId="{56DFA0E7-0860-4137-9977-FAFA9E10D814}" dt="2023-10-09T14:18:13.603" v="60" actId="47"/>
        <pc:sldMkLst>
          <pc:docMk/>
          <pc:sldMk cId="3664189876" sldId="1755"/>
        </pc:sldMkLst>
      </pc:sldChg>
      <pc:sldChg chg="del">
        <pc:chgData name="Willigen, R.F. van der (Rob)" userId="b43bdd62-7b82-48e9-86cd-c7c10e260c14" providerId="ADAL" clId="{56DFA0E7-0860-4137-9977-FAFA9E10D814}" dt="2023-10-09T14:37:06.638" v="299" actId="47"/>
        <pc:sldMkLst>
          <pc:docMk/>
          <pc:sldMk cId="2091609229" sldId="1756"/>
        </pc:sldMkLst>
      </pc:sldChg>
      <pc:sldChg chg="del">
        <pc:chgData name="Willigen, R.F. van der (Rob)" userId="b43bdd62-7b82-48e9-86cd-c7c10e260c14" providerId="ADAL" clId="{56DFA0E7-0860-4137-9977-FAFA9E10D814}" dt="2023-10-09T14:37:06.638" v="299" actId="47"/>
        <pc:sldMkLst>
          <pc:docMk/>
          <pc:sldMk cId="743083392" sldId="1758"/>
        </pc:sldMkLst>
      </pc:sldChg>
      <pc:sldChg chg="del">
        <pc:chgData name="Willigen, R.F. van der (Rob)" userId="b43bdd62-7b82-48e9-86cd-c7c10e260c14" providerId="ADAL" clId="{56DFA0E7-0860-4137-9977-FAFA9E10D814}" dt="2023-10-09T14:37:06.638" v="299" actId="47"/>
        <pc:sldMkLst>
          <pc:docMk/>
          <pc:sldMk cId="1850199346" sldId="1762"/>
        </pc:sldMkLst>
      </pc:sldChg>
      <pc:sldChg chg="del">
        <pc:chgData name="Willigen, R.F. van der (Rob)" userId="b43bdd62-7b82-48e9-86cd-c7c10e260c14" providerId="ADAL" clId="{56DFA0E7-0860-4137-9977-FAFA9E10D814}" dt="2023-10-09T14:37:06.638" v="299" actId="47"/>
        <pc:sldMkLst>
          <pc:docMk/>
          <pc:sldMk cId="1323847348" sldId="1765"/>
        </pc:sldMkLst>
      </pc:sldChg>
      <pc:sldChg chg="del">
        <pc:chgData name="Willigen, R.F. van der (Rob)" userId="b43bdd62-7b82-48e9-86cd-c7c10e260c14" providerId="ADAL" clId="{56DFA0E7-0860-4137-9977-FAFA9E10D814}" dt="2023-10-09T14:37:06.638" v="299" actId="47"/>
        <pc:sldMkLst>
          <pc:docMk/>
          <pc:sldMk cId="1325821896" sldId="1766"/>
        </pc:sldMkLst>
      </pc:sldChg>
      <pc:sldChg chg="del">
        <pc:chgData name="Willigen, R.F. van der (Rob)" userId="b43bdd62-7b82-48e9-86cd-c7c10e260c14" providerId="ADAL" clId="{56DFA0E7-0860-4137-9977-FAFA9E10D814}" dt="2023-10-09T14:37:06.638" v="299" actId="47"/>
        <pc:sldMkLst>
          <pc:docMk/>
          <pc:sldMk cId="0" sldId="1772"/>
        </pc:sldMkLst>
      </pc:sldChg>
      <pc:sldChg chg="del">
        <pc:chgData name="Willigen, R.F. van der (Rob)" userId="b43bdd62-7b82-48e9-86cd-c7c10e260c14" providerId="ADAL" clId="{56DFA0E7-0860-4137-9977-FAFA9E10D814}" dt="2023-10-09T14:37:06.638" v="299" actId="47"/>
        <pc:sldMkLst>
          <pc:docMk/>
          <pc:sldMk cId="3504408622" sldId="1774"/>
        </pc:sldMkLst>
      </pc:sldChg>
      <pc:sldChg chg="del">
        <pc:chgData name="Willigen, R.F. van der (Rob)" userId="b43bdd62-7b82-48e9-86cd-c7c10e260c14" providerId="ADAL" clId="{56DFA0E7-0860-4137-9977-FAFA9E10D814}" dt="2023-10-09T14:37:06.638" v="299" actId="47"/>
        <pc:sldMkLst>
          <pc:docMk/>
          <pc:sldMk cId="2788515174" sldId="1776"/>
        </pc:sldMkLst>
      </pc:sldChg>
      <pc:sldChg chg="del">
        <pc:chgData name="Willigen, R.F. van der (Rob)" userId="b43bdd62-7b82-48e9-86cd-c7c10e260c14" providerId="ADAL" clId="{56DFA0E7-0860-4137-9977-FAFA9E10D814}" dt="2023-10-09T14:37:06.638" v="299" actId="47"/>
        <pc:sldMkLst>
          <pc:docMk/>
          <pc:sldMk cId="1001923888" sldId="1802"/>
        </pc:sldMkLst>
      </pc:sldChg>
      <pc:sldChg chg="del">
        <pc:chgData name="Willigen, R.F. van der (Rob)" userId="b43bdd62-7b82-48e9-86cd-c7c10e260c14" providerId="ADAL" clId="{56DFA0E7-0860-4137-9977-FAFA9E10D814}" dt="2023-10-09T14:37:06.638" v="299" actId="47"/>
        <pc:sldMkLst>
          <pc:docMk/>
          <pc:sldMk cId="2911345598" sldId="1804"/>
        </pc:sldMkLst>
      </pc:sldChg>
      <pc:sldChg chg="del">
        <pc:chgData name="Willigen, R.F. van der (Rob)" userId="b43bdd62-7b82-48e9-86cd-c7c10e260c14" providerId="ADAL" clId="{56DFA0E7-0860-4137-9977-FAFA9E10D814}" dt="2023-10-09T14:37:06.638" v="299" actId="47"/>
        <pc:sldMkLst>
          <pc:docMk/>
          <pc:sldMk cId="4236726269" sldId="1807"/>
        </pc:sldMkLst>
      </pc:sldChg>
      <pc:sldChg chg="del">
        <pc:chgData name="Willigen, R.F. van der (Rob)" userId="b43bdd62-7b82-48e9-86cd-c7c10e260c14" providerId="ADAL" clId="{56DFA0E7-0860-4137-9977-FAFA9E10D814}" dt="2023-10-09T14:18:13.603" v="60" actId="47"/>
        <pc:sldMkLst>
          <pc:docMk/>
          <pc:sldMk cId="1420011013" sldId="1808"/>
        </pc:sldMkLst>
      </pc:sldChg>
      <pc:sldChg chg="del">
        <pc:chgData name="Willigen, R.F. van der (Rob)" userId="b43bdd62-7b82-48e9-86cd-c7c10e260c14" providerId="ADAL" clId="{56DFA0E7-0860-4137-9977-FAFA9E10D814}" dt="2023-10-09T14:37:06.638" v="299" actId="47"/>
        <pc:sldMkLst>
          <pc:docMk/>
          <pc:sldMk cId="3474650496" sldId="1813"/>
        </pc:sldMkLst>
      </pc:sldChg>
      <pc:sldChg chg="del">
        <pc:chgData name="Willigen, R.F. van der (Rob)" userId="b43bdd62-7b82-48e9-86cd-c7c10e260c14" providerId="ADAL" clId="{56DFA0E7-0860-4137-9977-FAFA9E10D814}" dt="2023-10-09T14:37:06.638" v="299" actId="47"/>
        <pc:sldMkLst>
          <pc:docMk/>
          <pc:sldMk cId="3004435871" sldId="1815"/>
        </pc:sldMkLst>
      </pc:sldChg>
      <pc:sldChg chg="del">
        <pc:chgData name="Willigen, R.F. van der (Rob)" userId="b43bdd62-7b82-48e9-86cd-c7c10e260c14" providerId="ADAL" clId="{56DFA0E7-0860-4137-9977-FAFA9E10D814}" dt="2023-10-09T14:37:06.638" v="299" actId="47"/>
        <pc:sldMkLst>
          <pc:docMk/>
          <pc:sldMk cId="1194239553" sldId="1816"/>
        </pc:sldMkLst>
      </pc:sldChg>
      <pc:sldChg chg="del">
        <pc:chgData name="Willigen, R.F. van der (Rob)" userId="b43bdd62-7b82-48e9-86cd-c7c10e260c14" providerId="ADAL" clId="{56DFA0E7-0860-4137-9977-FAFA9E10D814}" dt="2023-10-09T14:37:06.638" v="299" actId="47"/>
        <pc:sldMkLst>
          <pc:docMk/>
          <pc:sldMk cId="2946278478" sldId="1819"/>
        </pc:sldMkLst>
      </pc:sldChg>
      <pc:sldChg chg="del">
        <pc:chgData name="Willigen, R.F. van der (Rob)" userId="b43bdd62-7b82-48e9-86cd-c7c10e260c14" providerId="ADAL" clId="{56DFA0E7-0860-4137-9977-FAFA9E10D814}" dt="2023-10-09T14:37:06.638" v="299" actId="47"/>
        <pc:sldMkLst>
          <pc:docMk/>
          <pc:sldMk cId="3644028880" sldId="1822"/>
        </pc:sldMkLst>
      </pc:sldChg>
      <pc:sldChg chg="del">
        <pc:chgData name="Willigen, R.F. van der (Rob)" userId="b43bdd62-7b82-48e9-86cd-c7c10e260c14" providerId="ADAL" clId="{56DFA0E7-0860-4137-9977-FAFA9E10D814}" dt="2023-10-09T14:37:06.638" v="299" actId="47"/>
        <pc:sldMkLst>
          <pc:docMk/>
          <pc:sldMk cId="2687373036" sldId="1823"/>
        </pc:sldMkLst>
      </pc:sldChg>
      <pc:sldChg chg="del">
        <pc:chgData name="Willigen, R.F. van der (Rob)" userId="b43bdd62-7b82-48e9-86cd-c7c10e260c14" providerId="ADAL" clId="{56DFA0E7-0860-4137-9977-FAFA9E10D814}" dt="2023-10-09T14:37:06.638" v="299" actId="47"/>
        <pc:sldMkLst>
          <pc:docMk/>
          <pc:sldMk cId="2215838877" sldId="1825"/>
        </pc:sldMkLst>
      </pc:sldChg>
      <pc:sldChg chg="del">
        <pc:chgData name="Willigen, R.F. van der (Rob)" userId="b43bdd62-7b82-48e9-86cd-c7c10e260c14" providerId="ADAL" clId="{56DFA0E7-0860-4137-9977-FAFA9E10D814}" dt="2023-10-09T14:37:06.638" v="299" actId="47"/>
        <pc:sldMkLst>
          <pc:docMk/>
          <pc:sldMk cId="2737546777" sldId="1826"/>
        </pc:sldMkLst>
      </pc:sldChg>
      <pc:sldChg chg="del">
        <pc:chgData name="Willigen, R.F. van der (Rob)" userId="b43bdd62-7b82-48e9-86cd-c7c10e260c14" providerId="ADAL" clId="{56DFA0E7-0860-4137-9977-FAFA9E10D814}" dt="2023-10-09T14:37:06.638" v="299" actId="47"/>
        <pc:sldMkLst>
          <pc:docMk/>
          <pc:sldMk cId="2093842651" sldId="1827"/>
        </pc:sldMkLst>
      </pc:sldChg>
      <pc:sldChg chg="del">
        <pc:chgData name="Willigen, R.F. van der (Rob)" userId="b43bdd62-7b82-48e9-86cd-c7c10e260c14" providerId="ADAL" clId="{56DFA0E7-0860-4137-9977-FAFA9E10D814}" dt="2023-10-09T14:37:06.638" v="299" actId="47"/>
        <pc:sldMkLst>
          <pc:docMk/>
          <pc:sldMk cId="1295076270" sldId="1829"/>
        </pc:sldMkLst>
      </pc:sldChg>
      <pc:sldChg chg="del">
        <pc:chgData name="Willigen, R.F. van der (Rob)" userId="b43bdd62-7b82-48e9-86cd-c7c10e260c14" providerId="ADAL" clId="{56DFA0E7-0860-4137-9977-FAFA9E10D814}" dt="2023-10-09T14:37:06.638" v="299" actId="47"/>
        <pc:sldMkLst>
          <pc:docMk/>
          <pc:sldMk cId="3914364485" sldId="1835"/>
        </pc:sldMkLst>
      </pc:sldChg>
      <pc:sldChg chg="del">
        <pc:chgData name="Willigen, R.F. van der (Rob)" userId="b43bdd62-7b82-48e9-86cd-c7c10e260c14" providerId="ADAL" clId="{56DFA0E7-0860-4137-9977-FAFA9E10D814}" dt="2023-10-09T14:37:06.638" v="299" actId="47"/>
        <pc:sldMkLst>
          <pc:docMk/>
          <pc:sldMk cId="3385836418" sldId="1836"/>
        </pc:sldMkLst>
      </pc:sldChg>
      <pc:sldChg chg="del">
        <pc:chgData name="Willigen, R.F. van der (Rob)" userId="b43bdd62-7b82-48e9-86cd-c7c10e260c14" providerId="ADAL" clId="{56DFA0E7-0860-4137-9977-FAFA9E10D814}" dt="2023-10-09T14:37:06.638" v="299" actId="47"/>
        <pc:sldMkLst>
          <pc:docMk/>
          <pc:sldMk cId="1587906360" sldId="1838"/>
        </pc:sldMkLst>
      </pc:sldChg>
      <pc:sldChg chg="del">
        <pc:chgData name="Willigen, R.F. van der (Rob)" userId="b43bdd62-7b82-48e9-86cd-c7c10e260c14" providerId="ADAL" clId="{56DFA0E7-0860-4137-9977-FAFA9E10D814}" dt="2023-10-09T14:18:13.603" v="60" actId="47"/>
        <pc:sldMkLst>
          <pc:docMk/>
          <pc:sldMk cId="1996581022" sldId="1843"/>
        </pc:sldMkLst>
      </pc:sldChg>
      <pc:sldChg chg="del">
        <pc:chgData name="Willigen, R.F. van der (Rob)" userId="b43bdd62-7b82-48e9-86cd-c7c10e260c14" providerId="ADAL" clId="{56DFA0E7-0860-4137-9977-FAFA9E10D814}" dt="2023-10-09T14:37:06.638" v="299" actId="47"/>
        <pc:sldMkLst>
          <pc:docMk/>
          <pc:sldMk cId="3013206599" sldId="1844"/>
        </pc:sldMkLst>
      </pc:sldChg>
      <pc:sldChg chg="del">
        <pc:chgData name="Willigen, R.F. van der (Rob)" userId="b43bdd62-7b82-48e9-86cd-c7c10e260c14" providerId="ADAL" clId="{56DFA0E7-0860-4137-9977-FAFA9E10D814}" dt="2023-10-09T14:37:06.638" v="299" actId="47"/>
        <pc:sldMkLst>
          <pc:docMk/>
          <pc:sldMk cId="2996349909" sldId="1852"/>
        </pc:sldMkLst>
      </pc:sldChg>
      <pc:sldChg chg="del">
        <pc:chgData name="Willigen, R.F. van der (Rob)" userId="b43bdd62-7b82-48e9-86cd-c7c10e260c14" providerId="ADAL" clId="{56DFA0E7-0860-4137-9977-FAFA9E10D814}" dt="2023-10-09T14:18:13.603" v="60" actId="47"/>
        <pc:sldMkLst>
          <pc:docMk/>
          <pc:sldMk cId="3383941292" sldId="1860"/>
        </pc:sldMkLst>
      </pc:sldChg>
      <pc:sldChg chg="addSp delSp modSp add del mod">
        <pc:chgData name="Willigen, R.F. van der (Rob)" userId="b43bdd62-7b82-48e9-86cd-c7c10e260c14" providerId="ADAL" clId="{56DFA0E7-0860-4137-9977-FAFA9E10D814}" dt="2023-10-09T17:36:33.572" v="1633" actId="1076"/>
        <pc:sldMkLst>
          <pc:docMk/>
          <pc:sldMk cId="3780641136" sldId="1861"/>
        </pc:sldMkLst>
        <pc:spChg chg="del mod">
          <ac:chgData name="Willigen, R.F. van der (Rob)" userId="b43bdd62-7b82-48e9-86cd-c7c10e260c14" providerId="ADAL" clId="{56DFA0E7-0860-4137-9977-FAFA9E10D814}" dt="2023-10-09T15:28:04.880" v="954"/>
          <ac:spMkLst>
            <pc:docMk/>
            <pc:sldMk cId="3780641136" sldId="1861"/>
            <ac:spMk id="2" creationId="{00000000-0000-0000-0000-000000000000}"/>
          </ac:spMkLst>
        </pc:spChg>
        <pc:spChg chg="add del mod">
          <ac:chgData name="Willigen, R.F. van der (Rob)" userId="b43bdd62-7b82-48e9-86cd-c7c10e260c14" providerId="ADAL" clId="{56DFA0E7-0860-4137-9977-FAFA9E10D814}" dt="2023-10-09T15:16:57.512" v="667" actId="478"/>
          <ac:spMkLst>
            <pc:docMk/>
            <pc:sldMk cId="3780641136" sldId="1861"/>
            <ac:spMk id="3" creationId="{056064D6-E15F-16D1-1892-62AD00E23EBE}"/>
          </ac:spMkLst>
        </pc:spChg>
        <pc:spChg chg="mod">
          <ac:chgData name="Willigen, R.F. van der (Rob)" userId="b43bdd62-7b82-48e9-86cd-c7c10e260c14" providerId="ADAL" clId="{56DFA0E7-0860-4137-9977-FAFA9E10D814}" dt="2023-10-09T15:16:53.781" v="666"/>
          <ac:spMkLst>
            <pc:docMk/>
            <pc:sldMk cId="3780641136" sldId="1861"/>
            <ac:spMk id="6" creationId="{2C4CEA34-D2AA-A51E-462B-4A575315B279}"/>
          </ac:spMkLst>
        </pc:spChg>
        <pc:spChg chg="mod">
          <ac:chgData name="Willigen, R.F. van der (Rob)" userId="b43bdd62-7b82-48e9-86cd-c7c10e260c14" providerId="ADAL" clId="{56DFA0E7-0860-4137-9977-FAFA9E10D814}" dt="2023-10-09T15:16:53.781" v="666"/>
          <ac:spMkLst>
            <pc:docMk/>
            <pc:sldMk cId="3780641136" sldId="1861"/>
            <ac:spMk id="7" creationId="{9C665F27-3002-C681-8DAE-B96CB89CE28B}"/>
          </ac:spMkLst>
        </pc:spChg>
        <pc:spChg chg="add del mod">
          <ac:chgData name="Willigen, R.F. van der (Rob)" userId="b43bdd62-7b82-48e9-86cd-c7c10e260c14" providerId="ADAL" clId="{56DFA0E7-0860-4137-9977-FAFA9E10D814}" dt="2023-10-09T17:35:48.151" v="1622" actId="478"/>
          <ac:spMkLst>
            <pc:docMk/>
            <pc:sldMk cId="3780641136" sldId="1861"/>
            <ac:spMk id="8" creationId="{0D501CA2-5363-7349-A6FD-BF7678EE2552}"/>
          </ac:spMkLst>
        </pc:spChg>
        <pc:spChg chg="add del mod">
          <ac:chgData name="Willigen, R.F. van der (Rob)" userId="b43bdd62-7b82-48e9-86cd-c7c10e260c14" providerId="ADAL" clId="{56DFA0E7-0860-4137-9977-FAFA9E10D814}" dt="2023-10-09T17:35:54.426" v="1624" actId="478"/>
          <ac:spMkLst>
            <pc:docMk/>
            <pc:sldMk cId="3780641136" sldId="1861"/>
            <ac:spMk id="10" creationId="{6C58FA97-DE2F-11CA-BBFA-773BB1C4B442}"/>
          </ac:spMkLst>
        </pc:spChg>
        <pc:spChg chg="add del mod">
          <ac:chgData name="Willigen, R.F. van der (Rob)" userId="b43bdd62-7b82-48e9-86cd-c7c10e260c14" providerId="ADAL" clId="{56DFA0E7-0860-4137-9977-FAFA9E10D814}" dt="2023-10-09T15:28:50.968" v="964" actId="478"/>
          <ac:spMkLst>
            <pc:docMk/>
            <pc:sldMk cId="3780641136" sldId="1861"/>
            <ac:spMk id="11" creationId="{8582BF32-B885-1FA7-8C38-38C08A7E6ADE}"/>
          </ac:spMkLst>
        </pc:spChg>
        <pc:spChg chg="add mod">
          <ac:chgData name="Willigen, R.F. van der (Rob)" userId="b43bdd62-7b82-48e9-86cd-c7c10e260c14" providerId="ADAL" clId="{56DFA0E7-0860-4137-9977-FAFA9E10D814}" dt="2023-10-09T15:28:37.718" v="961" actId="207"/>
          <ac:spMkLst>
            <pc:docMk/>
            <pc:sldMk cId="3780641136" sldId="1861"/>
            <ac:spMk id="13" creationId="{559B3AE0-B68F-A77A-A2E2-0C37010A8895}"/>
          </ac:spMkLst>
        </pc:spChg>
        <pc:spChg chg="add mod">
          <ac:chgData name="Willigen, R.F. van der (Rob)" userId="b43bdd62-7b82-48e9-86cd-c7c10e260c14" providerId="ADAL" clId="{56DFA0E7-0860-4137-9977-FAFA9E10D814}" dt="2023-10-09T17:36:33.572" v="1633" actId="1076"/>
          <ac:spMkLst>
            <pc:docMk/>
            <pc:sldMk cId="3780641136" sldId="1861"/>
            <ac:spMk id="15" creationId="{27B893C2-0776-A239-54B9-1DF492841441}"/>
          </ac:spMkLst>
        </pc:spChg>
        <pc:spChg chg="add del mod">
          <ac:chgData name="Willigen, R.F. van der (Rob)" userId="b43bdd62-7b82-48e9-86cd-c7c10e260c14" providerId="ADAL" clId="{56DFA0E7-0860-4137-9977-FAFA9E10D814}" dt="2023-10-09T17:35:54.426" v="1624" actId="478"/>
          <ac:spMkLst>
            <pc:docMk/>
            <pc:sldMk cId="3780641136" sldId="1861"/>
            <ac:spMk id="17" creationId="{FBEB7A31-B890-3489-ADC8-1E1D55071DD3}"/>
          </ac:spMkLst>
        </pc:spChg>
        <pc:grpChg chg="add del mod">
          <ac:chgData name="Willigen, R.F. van der (Rob)" userId="b43bdd62-7b82-48e9-86cd-c7c10e260c14" providerId="ADAL" clId="{56DFA0E7-0860-4137-9977-FAFA9E10D814}" dt="2023-10-09T17:35:49.439" v="1623" actId="478"/>
          <ac:grpSpMkLst>
            <pc:docMk/>
            <pc:sldMk cId="3780641136" sldId="1861"/>
            <ac:grpSpMk id="5" creationId="{69F7EAA1-6FF0-C2AC-2305-6C339B66DFD6}"/>
          </ac:grpSpMkLst>
        </pc:grpChg>
        <pc:picChg chg="add del mod">
          <ac:chgData name="Willigen, R.F. van der (Rob)" userId="b43bdd62-7b82-48e9-86cd-c7c10e260c14" providerId="ADAL" clId="{56DFA0E7-0860-4137-9977-FAFA9E10D814}" dt="2023-10-09T16:31:48.910" v="1100" actId="21"/>
          <ac:picMkLst>
            <pc:docMk/>
            <pc:sldMk cId="3780641136" sldId="1861"/>
            <ac:picMk id="6146" creationId="{7678BB0A-E10D-BB43-7E64-54C4D570A51C}"/>
          </ac:picMkLst>
        </pc:picChg>
      </pc:sldChg>
      <pc:sldChg chg="add del">
        <pc:chgData name="Willigen, R.F. van der (Rob)" userId="b43bdd62-7b82-48e9-86cd-c7c10e260c14" providerId="ADAL" clId="{56DFA0E7-0860-4137-9977-FAFA9E10D814}" dt="2023-10-09T15:48:48.162" v="1068"/>
        <pc:sldMkLst>
          <pc:docMk/>
          <pc:sldMk cId="2997912226" sldId="1864"/>
        </pc:sldMkLst>
      </pc:sldChg>
      <pc:sldChg chg="del">
        <pc:chgData name="Willigen, R.F. van der (Rob)" userId="b43bdd62-7b82-48e9-86cd-c7c10e260c14" providerId="ADAL" clId="{56DFA0E7-0860-4137-9977-FAFA9E10D814}" dt="2023-10-09T14:37:06.638" v="299" actId="47"/>
        <pc:sldMkLst>
          <pc:docMk/>
          <pc:sldMk cId="3609960632" sldId="1869"/>
        </pc:sldMkLst>
      </pc:sldChg>
      <pc:sldChg chg="del">
        <pc:chgData name="Willigen, R.F. van der (Rob)" userId="b43bdd62-7b82-48e9-86cd-c7c10e260c14" providerId="ADAL" clId="{56DFA0E7-0860-4137-9977-FAFA9E10D814}" dt="2023-10-09T14:37:06.638" v="299" actId="47"/>
        <pc:sldMkLst>
          <pc:docMk/>
          <pc:sldMk cId="3324773316" sldId="1870"/>
        </pc:sldMkLst>
      </pc:sldChg>
      <pc:sldChg chg="del">
        <pc:chgData name="Willigen, R.F. van der (Rob)" userId="b43bdd62-7b82-48e9-86cd-c7c10e260c14" providerId="ADAL" clId="{56DFA0E7-0860-4137-9977-FAFA9E10D814}" dt="2023-10-09T14:37:06.638" v="299" actId="47"/>
        <pc:sldMkLst>
          <pc:docMk/>
          <pc:sldMk cId="2980211802" sldId="1871"/>
        </pc:sldMkLst>
      </pc:sldChg>
      <pc:sldChg chg="del">
        <pc:chgData name="Willigen, R.F. van der (Rob)" userId="b43bdd62-7b82-48e9-86cd-c7c10e260c14" providerId="ADAL" clId="{56DFA0E7-0860-4137-9977-FAFA9E10D814}" dt="2023-10-09T14:37:06.638" v="299" actId="47"/>
        <pc:sldMkLst>
          <pc:docMk/>
          <pc:sldMk cId="3726243270" sldId="1873"/>
        </pc:sldMkLst>
      </pc:sldChg>
      <pc:sldChg chg="del">
        <pc:chgData name="Willigen, R.F. van der (Rob)" userId="b43bdd62-7b82-48e9-86cd-c7c10e260c14" providerId="ADAL" clId="{56DFA0E7-0860-4137-9977-FAFA9E10D814}" dt="2023-10-09T14:37:06.638" v="299" actId="47"/>
        <pc:sldMkLst>
          <pc:docMk/>
          <pc:sldMk cId="2457018506" sldId="1875"/>
        </pc:sldMkLst>
      </pc:sldChg>
      <pc:sldChg chg="del">
        <pc:chgData name="Willigen, R.F. van der (Rob)" userId="b43bdd62-7b82-48e9-86cd-c7c10e260c14" providerId="ADAL" clId="{56DFA0E7-0860-4137-9977-FAFA9E10D814}" dt="2023-10-09T14:37:06.638" v="299" actId="47"/>
        <pc:sldMkLst>
          <pc:docMk/>
          <pc:sldMk cId="4098200422" sldId="1877"/>
        </pc:sldMkLst>
      </pc:sldChg>
      <pc:sldChg chg="del">
        <pc:chgData name="Willigen, R.F. van der (Rob)" userId="b43bdd62-7b82-48e9-86cd-c7c10e260c14" providerId="ADAL" clId="{56DFA0E7-0860-4137-9977-FAFA9E10D814}" dt="2023-10-09T14:37:06.638" v="299" actId="47"/>
        <pc:sldMkLst>
          <pc:docMk/>
          <pc:sldMk cId="3094548638" sldId="1878"/>
        </pc:sldMkLst>
      </pc:sldChg>
      <pc:sldChg chg="del">
        <pc:chgData name="Willigen, R.F. van der (Rob)" userId="b43bdd62-7b82-48e9-86cd-c7c10e260c14" providerId="ADAL" clId="{56DFA0E7-0860-4137-9977-FAFA9E10D814}" dt="2023-10-09T14:37:06.638" v="299" actId="47"/>
        <pc:sldMkLst>
          <pc:docMk/>
          <pc:sldMk cId="3015735362" sldId="1884"/>
        </pc:sldMkLst>
      </pc:sldChg>
      <pc:sldChg chg="addSp delSp modSp del mod ord">
        <pc:chgData name="Willigen, R.F. van der (Rob)" userId="b43bdd62-7b82-48e9-86cd-c7c10e260c14" providerId="ADAL" clId="{56DFA0E7-0860-4137-9977-FAFA9E10D814}" dt="2023-10-09T14:37:06.638" v="299" actId="47"/>
        <pc:sldMkLst>
          <pc:docMk/>
          <pc:sldMk cId="326252881" sldId="1887"/>
        </pc:sldMkLst>
        <pc:spChg chg="add mod">
          <ac:chgData name="Willigen, R.F. van der (Rob)" userId="b43bdd62-7b82-48e9-86cd-c7c10e260c14" providerId="ADAL" clId="{56DFA0E7-0860-4137-9977-FAFA9E10D814}" dt="2023-10-09T14:23:47.300" v="162"/>
          <ac:spMkLst>
            <pc:docMk/>
            <pc:sldMk cId="326252881" sldId="1887"/>
            <ac:spMk id="2" creationId="{8D965145-BD6C-11FD-A617-F4E99EB70090}"/>
          </ac:spMkLst>
        </pc:spChg>
        <pc:spChg chg="del mod">
          <ac:chgData name="Willigen, R.F. van der (Rob)" userId="b43bdd62-7b82-48e9-86cd-c7c10e260c14" providerId="ADAL" clId="{56DFA0E7-0860-4137-9977-FAFA9E10D814}" dt="2023-10-09T14:23:23.982" v="161" actId="478"/>
          <ac:spMkLst>
            <pc:docMk/>
            <pc:sldMk cId="326252881" sldId="1887"/>
            <ac:spMk id="8" creationId="{00000000-0000-0000-0000-000000000000}"/>
          </ac:spMkLst>
        </pc:spChg>
        <pc:grpChg chg="del">
          <ac:chgData name="Willigen, R.F. van der (Rob)" userId="b43bdd62-7b82-48e9-86cd-c7c10e260c14" providerId="ADAL" clId="{56DFA0E7-0860-4137-9977-FAFA9E10D814}" dt="2023-10-09T14:23:23.982" v="161" actId="478"/>
          <ac:grpSpMkLst>
            <pc:docMk/>
            <pc:sldMk cId="326252881" sldId="1887"/>
            <ac:grpSpMk id="4" creationId="{00000000-0000-0000-0000-000000000000}"/>
          </ac:grpSpMkLst>
        </pc:grpChg>
      </pc:sldChg>
      <pc:sldChg chg="del">
        <pc:chgData name="Willigen, R.F. van der (Rob)" userId="b43bdd62-7b82-48e9-86cd-c7c10e260c14" providerId="ADAL" clId="{56DFA0E7-0860-4137-9977-FAFA9E10D814}" dt="2023-10-09T14:37:06.638" v="299" actId="47"/>
        <pc:sldMkLst>
          <pc:docMk/>
          <pc:sldMk cId="660057771" sldId="1891"/>
        </pc:sldMkLst>
      </pc:sldChg>
      <pc:sldChg chg="del">
        <pc:chgData name="Willigen, R.F. van der (Rob)" userId="b43bdd62-7b82-48e9-86cd-c7c10e260c14" providerId="ADAL" clId="{56DFA0E7-0860-4137-9977-FAFA9E10D814}" dt="2023-10-09T14:37:06.638" v="299" actId="47"/>
        <pc:sldMkLst>
          <pc:docMk/>
          <pc:sldMk cId="1059710500" sldId="1892"/>
        </pc:sldMkLst>
      </pc:sldChg>
      <pc:sldChg chg="del">
        <pc:chgData name="Willigen, R.F. van der (Rob)" userId="b43bdd62-7b82-48e9-86cd-c7c10e260c14" providerId="ADAL" clId="{56DFA0E7-0860-4137-9977-FAFA9E10D814}" dt="2023-10-09T14:37:06.638" v="299" actId="47"/>
        <pc:sldMkLst>
          <pc:docMk/>
          <pc:sldMk cId="37495403" sldId="1896"/>
        </pc:sldMkLst>
      </pc:sldChg>
      <pc:sldChg chg="del">
        <pc:chgData name="Willigen, R.F. van der (Rob)" userId="b43bdd62-7b82-48e9-86cd-c7c10e260c14" providerId="ADAL" clId="{56DFA0E7-0860-4137-9977-FAFA9E10D814}" dt="2023-10-09T14:37:06.638" v="299" actId="47"/>
        <pc:sldMkLst>
          <pc:docMk/>
          <pc:sldMk cId="2823409335" sldId="1897"/>
        </pc:sldMkLst>
      </pc:sldChg>
      <pc:sldChg chg="del">
        <pc:chgData name="Willigen, R.F. van der (Rob)" userId="b43bdd62-7b82-48e9-86cd-c7c10e260c14" providerId="ADAL" clId="{56DFA0E7-0860-4137-9977-FAFA9E10D814}" dt="2023-10-09T14:37:06.638" v="299" actId="47"/>
        <pc:sldMkLst>
          <pc:docMk/>
          <pc:sldMk cId="3458380819" sldId="1898"/>
        </pc:sldMkLst>
      </pc:sldChg>
      <pc:sldChg chg="del">
        <pc:chgData name="Willigen, R.F. van der (Rob)" userId="b43bdd62-7b82-48e9-86cd-c7c10e260c14" providerId="ADAL" clId="{56DFA0E7-0860-4137-9977-FAFA9E10D814}" dt="2023-10-09T14:37:06.638" v="299" actId="47"/>
        <pc:sldMkLst>
          <pc:docMk/>
          <pc:sldMk cId="217844564" sldId="1900"/>
        </pc:sldMkLst>
      </pc:sldChg>
      <pc:sldChg chg="del">
        <pc:chgData name="Willigen, R.F. van der (Rob)" userId="b43bdd62-7b82-48e9-86cd-c7c10e260c14" providerId="ADAL" clId="{56DFA0E7-0860-4137-9977-FAFA9E10D814}" dt="2023-10-09T14:37:06.638" v="299" actId="47"/>
        <pc:sldMkLst>
          <pc:docMk/>
          <pc:sldMk cId="2557362059" sldId="1901"/>
        </pc:sldMkLst>
      </pc:sldChg>
      <pc:sldChg chg="del">
        <pc:chgData name="Willigen, R.F. van der (Rob)" userId="b43bdd62-7b82-48e9-86cd-c7c10e260c14" providerId="ADAL" clId="{56DFA0E7-0860-4137-9977-FAFA9E10D814}" dt="2023-10-09T14:37:06.638" v="299" actId="47"/>
        <pc:sldMkLst>
          <pc:docMk/>
          <pc:sldMk cId="64678054" sldId="1903"/>
        </pc:sldMkLst>
      </pc:sldChg>
      <pc:sldChg chg="del">
        <pc:chgData name="Willigen, R.F. van der (Rob)" userId="b43bdd62-7b82-48e9-86cd-c7c10e260c14" providerId="ADAL" clId="{56DFA0E7-0860-4137-9977-FAFA9E10D814}" dt="2023-10-09T14:37:06.638" v="299" actId="47"/>
        <pc:sldMkLst>
          <pc:docMk/>
          <pc:sldMk cId="3295690303" sldId="1904"/>
        </pc:sldMkLst>
      </pc:sldChg>
      <pc:sldChg chg="add del">
        <pc:chgData name="Willigen, R.F. van der (Rob)" userId="b43bdd62-7b82-48e9-86cd-c7c10e260c14" providerId="ADAL" clId="{56DFA0E7-0860-4137-9977-FAFA9E10D814}" dt="2023-10-09T17:29:08.874" v="1571"/>
        <pc:sldMkLst>
          <pc:docMk/>
          <pc:sldMk cId="3590690114" sldId="1907"/>
        </pc:sldMkLst>
      </pc:sldChg>
      <pc:sldChg chg="del">
        <pc:chgData name="Willigen, R.F. van der (Rob)" userId="b43bdd62-7b82-48e9-86cd-c7c10e260c14" providerId="ADAL" clId="{56DFA0E7-0860-4137-9977-FAFA9E10D814}" dt="2023-10-09T14:37:06.638" v="299" actId="47"/>
        <pc:sldMkLst>
          <pc:docMk/>
          <pc:sldMk cId="938264111" sldId="1908"/>
        </pc:sldMkLst>
      </pc:sldChg>
      <pc:sldChg chg="del">
        <pc:chgData name="Willigen, R.F. van der (Rob)" userId="b43bdd62-7b82-48e9-86cd-c7c10e260c14" providerId="ADAL" clId="{56DFA0E7-0860-4137-9977-FAFA9E10D814}" dt="2023-10-09T14:37:06.638" v="299" actId="47"/>
        <pc:sldMkLst>
          <pc:docMk/>
          <pc:sldMk cId="599922303" sldId="1910"/>
        </pc:sldMkLst>
      </pc:sldChg>
      <pc:sldChg chg="del">
        <pc:chgData name="Willigen, R.F. van der (Rob)" userId="b43bdd62-7b82-48e9-86cd-c7c10e260c14" providerId="ADAL" clId="{56DFA0E7-0860-4137-9977-FAFA9E10D814}" dt="2023-10-09T14:37:06.638" v="299" actId="47"/>
        <pc:sldMkLst>
          <pc:docMk/>
          <pc:sldMk cId="1035005200" sldId="1911"/>
        </pc:sldMkLst>
      </pc:sldChg>
      <pc:sldChg chg="del">
        <pc:chgData name="Willigen, R.F. van der (Rob)" userId="b43bdd62-7b82-48e9-86cd-c7c10e260c14" providerId="ADAL" clId="{56DFA0E7-0860-4137-9977-FAFA9E10D814}" dt="2023-10-09T14:37:06.638" v="299" actId="47"/>
        <pc:sldMkLst>
          <pc:docMk/>
          <pc:sldMk cId="739956028" sldId="1912"/>
        </pc:sldMkLst>
      </pc:sldChg>
      <pc:sldChg chg="del">
        <pc:chgData name="Willigen, R.F. van der (Rob)" userId="b43bdd62-7b82-48e9-86cd-c7c10e260c14" providerId="ADAL" clId="{56DFA0E7-0860-4137-9977-FAFA9E10D814}" dt="2023-10-09T14:37:06.638" v="299" actId="47"/>
        <pc:sldMkLst>
          <pc:docMk/>
          <pc:sldMk cId="3597975272" sldId="1913"/>
        </pc:sldMkLst>
      </pc:sldChg>
      <pc:sldChg chg="del">
        <pc:chgData name="Willigen, R.F. van der (Rob)" userId="b43bdd62-7b82-48e9-86cd-c7c10e260c14" providerId="ADAL" clId="{56DFA0E7-0860-4137-9977-FAFA9E10D814}" dt="2023-10-09T14:37:06.638" v="299" actId="47"/>
        <pc:sldMkLst>
          <pc:docMk/>
          <pc:sldMk cId="2910613373" sldId="1914"/>
        </pc:sldMkLst>
      </pc:sldChg>
      <pc:sldChg chg="del">
        <pc:chgData name="Willigen, R.F. van der (Rob)" userId="b43bdd62-7b82-48e9-86cd-c7c10e260c14" providerId="ADAL" clId="{56DFA0E7-0860-4137-9977-FAFA9E10D814}" dt="2023-10-09T14:37:06.638" v="299" actId="47"/>
        <pc:sldMkLst>
          <pc:docMk/>
          <pc:sldMk cId="3405099017" sldId="1915"/>
        </pc:sldMkLst>
      </pc:sldChg>
      <pc:sldChg chg="del">
        <pc:chgData name="Willigen, R.F. van der (Rob)" userId="b43bdd62-7b82-48e9-86cd-c7c10e260c14" providerId="ADAL" clId="{56DFA0E7-0860-4137-9977-FAFA9E10D814}" dt="2023-10-09T14:37:06.638" v="299" actId="47"/>
        <pc:sldMkLst>
          <pc:docMk/>
          <pc:sldMk cId="1268587868" sldId="1916"/>
        </pc:sldMkLst>
      </pc:sldChg>
      <pc:sldChg chg="del">
        <pc:chgData name="Willigen, R.F. van der (Rob)" userId="b43bdd62-7b82-48e9-86cd-c7c10e260c14" providerId="ADAL" clId="{56DFA0E7-0860-4137-9977-FAFA9E10D814}" dt="2023-10-09T14:37:06.638" v="299" actId="47"/>
        <pc:sldMkLst>
          <pc:docMk/>
          <pc:sldMk cId="351465107" sldId="1917"/>
        </pc:sldMkLst>
      </pc:sldChg>
      <pc:sldChg chg="del">
        <pc:chgData name="Willigen, R.F. van der (Rob)" userId="b43bdd62-7b82-48e9-86cd-c7c10e260c14" providerId="ADAL" clId="{56DFA0E7-0860-4137-9977-FAFA9E10D814}" dt="2023-10-09T14:37:06.638" v="299" actId="47"/>
        <pc:sldMkLst>
          <pc:docMk/>
          <pc:sldMk cId="424001269" sldId="1918"/>
        </pc:sldMkLst>
      </pc:sldChg>
      <pc:sldChg chg="del">
        <pc:chgData name="Willigen, R.F. van der (Rob)" userId="b43bdd62-7b82-48e9-86cd-c7c10e260c14" providerId="ADAL" clId="{56DFA0E7-0860-4137-9977-FAFA9E10D814}" dt="2023-10-09T14:37:06.638" v="299" actId="47"/>
        <pc:sldMkLst>
          <pc:docMk/>
          <pc:sldMk cId="3981538841" sldId="1919"/>
        </pc:sldMkLst>
      </pc:sldChg>
      <pc:sldChg chg="del">
        <pc:chgData name="Willigen, R.F. van der (Rob)" userId="b43bdd62-7b82-48e9-86cd-c7c10e260c14" providerId="ADAL" clId="{56DFA0E7-0860-4137-9977-FAFA9E10D814}" dt="2023-10-09T14:37:06.638" v="299" actId="47"/>
        <pc:sldMkLst>
          <pc:docMk/>
          <pc:sldMk cId="3691354258" sldId="1920"/>
        </pc:sldMkLst>
      </pc:sldChg>
      <pc:sldChg chg="del">
        <pc:chgData name="Willigen, R.F. van der (Rob)" userId="b43bdd62-7b82-48e9-86cd-c7c10e260c14" providerId="ADAL" clId="{56DFA0E7-0860-4137-9977-FAFA9E10D814}" dt="2023-10-09T14:37:06.638" v="299" actId="47"/>
        <pc:sldMkLst>
          <pc:docMk/>
          <pc:sldMk cId="711703970" sldId="1922"/>
        </pc:sldMkLst>
      </pc:sldChg>
      <pc:sldChg chg="del">
        <pc:chgData name="Willigen, R.F. van der (Rob)" userId="b43bdd62-7b82-48e9-86cd-c7c10e260c14" providerId="ADAL" clId="{56DFA0E7-0860-4137-9977-FAFA9E10D814}" dt="2023-10-09T14:37:06.638" v="299" actId="47"/>
        <pc:sldMkLst>
          <pc:docMk/>
          <pc:sldMk cId="2104283748" sldId="1924"/>
        </pc:sldMkLst>
      </pc:sldChg>
      <pc:sldChg chg="del">
        <pc:chgData name="Willigen, R.F. van der (Rob)" userId="b43bdd62-7b82-48e9-86cd-c7c10e260c14" providerId="ADAL" clId="{56DFA0E7-0860-4137-9977-FAFA9E10D814}" dt="2023-10-09T14:37:06.638" v="299" actId="47"/>
        <pc:sldMkLst>
          <pc:docMk/>
          <pc:sldMk cId="1565320565" sldId="1925"/>
        </pc:sldMkLst>
      </pc:sldChg>
      <pc:sldChg chg="del">
        <pc:chgData name="Willigen, R.F. van der (Rob)" userId="b43bdd62-7b82-48e9-86cd-c7c10e260c14" providerId="ADAL" clId="{56DFA0E7-0860-4137-9977-FAFA9E10D814}" dt="2023-10-09T14:37:06.638" v="299" actId="47"/>
        <pc:sldMkLst>
          <pc:docMk/>
          <pc:sldMk cId="2632371200" sldId="1926"/>
        </pc:sldMkLst>
      </pc:sldChg>
      <pc:sldChg chg="del">
        <pc:chgData name="Willigen, R.F. van der (Rob)" userId="b43bdd62-7b82-48e9-86cd-c7c10e260c14" providerId="ADAL" clId="{56DFA0E7-0860-4137-9977-FAFA9E10D814}" dt="2023-10-09T14:37:06.638" v="299" actId="47"/>
        <pc:sldMkLst>
          <pc:docMk/>
          <pc:sldMk cId="64506238" sldId="1927"/>
        </pc:sldMkLst>
      </pc:sldChg>
      <pc:sldChg chg="del">
        <pc:chgData name="Willigen, R.F. van der (Rob)" userId="b43bdd62-7b82-48e9-86cd-c7c10e260c14" providerId="ADAL" clId="{56DFA0E7-0860-4137-9977-FAFA9E10D814}" dt="2023-10-09T14:37:06.638" v="299" actId="47"/>
        <pc:sldMkLst>
          <pc:docMk/>
          <pc:sldMk cId="772927971" sldId="1928"/>
        </pc:sldMkLst>
      </pc:sldChg>
      <pc:sldChg chg="del">
        <pc:chgData name="Willigen, R.F. van der (Rob)" userId="b43bdd62-7b82-48e9-86cd-c7c10e260c14" providerId="ADAL" clId="{56DFA0E7-0860-4137-9977-FAFA9E10D814}" dt="2023-10-09T14:37:06.638" v="299" actId="47"/>
        <pc:sldMkLst>
          <pc:docMk/>
          <pc:sldMk cId="2542261876" sldId="1929"/>
        </pc:sldMkLst>
      </pc:sldChg>
      <pc:sldChg chg="del">
        <pc:chgData name="Willigen, R.F. van der (Rob)" userId="b43bdd62-7b82-48e9-86cd-c7c10e260c14" providerId="ADAL" clId="{56DFA0E7-0860-4137-9977-FAFA9E10D814}" dt="2023-10-09T14:37:06.638" v="299" actId="47"/>
        <pc:sldMkLst>
          <pc:docMk/>
          <pc:sldMk cId="0" sldId="1930"/>
        </pc:sldMkLst>
      </pc:sldChg>
      <pc:sldChg chg="del">
        <pc:chgData name="Willigen, R.F. van der (Rob)" userId="b43bdd62-7b82-48e9-86cd-c7c10e260c14" providerId="ADAL" clId="{56DFA0E7-0860-4137-9977-FAFA9E10D814}" dt="2023-10-09T14:37:06.638" v="299" actId="47"/>
        <pc:sldMkLst>
          <pc:docMk/>
          <pc:sldMk cId="824482352" sldId="1931"/>
        </pc:sldMkLst>
      </pc:sldChg>
      <pc:sldChg chg="del">
        <pc:chgData name="Willigen, R.F. van der (Rob)" userId="b43bdd62-7b82-48e9-86cd-c7c10e260c14" providerId="ADAL" clId="{56DFA0E7-0860-4137-9977-FAFA9E10D814}" dt="2023-10-09T14:37:06.638" v="299" actId="47"/>
        <pc:sldMkLst>
          <pc:docMk/>
          <pc:sldMk cId="350491618" sldId="1932"/>
        </pc:sldMkLst>
      </pc:sldChg>
      <pc:sldChg chg="del">
        <pc:chgData name="Willigen, R.F. van der (Rob)" userId="b43bdd62-7b82-48e9-86cd-c7c10e260c14" providerId="ADAL" clId="{56DFA0E7-0860-4137-9977-FAFA9E10D814}" dt="2023-10-09T14:18:13.603" v="60" actId="47"/>
        <pc:sldMkLst>
          <pc:docMk/>
          <pc:sldMk cId="16820648" sldId="1933"/>
        </pc:sldMkLst>
      </pc:sldChg>
      <pc:sldChg chg="del">
        <pc:chgData name="Willigen, R.F. van der (Rob)" userId="b43bdd62-7b82-48e9-86cd-c7c10e260c14" providerId="ADAL" clId="{56DFA0E7-0860-4137-9977-FAFA9E10D814}" dt="2023-10-09T14:37:06.638" v="299" actId="47"/>
        <pc:sldMkLst>
          <pc:docMk/>
          <pc:sldMk cId="1156273310" sldId="1935"/>
        </pc:sldMkLst>
      </pc:sldChg>
      <pc:sldChg chg="add del">
        <pc:chgData name="Willigen, R.F. van der (Rob)" userId="b43bdd62-7b82-48e9-86cd-c7c10e260c14" providerId="ADAL" clId="{56DFA0E7-0860-4137-9977-FAFA9E10D814}" dt="2023-10-09T15:47:38.439" v="969"/>
        <pc:sldMkLst>
          <pc:docMk/>
          <pc:sldMk cId="3967285276" sldId="1936"/>
        </pc:sldMkLst>
      </pc:sldChg>
      <pc:sldChg chg="del">
        <pc:chgData name="Willigen, R.F. van der (Rob)" userId="b43bdd62-7b82-48e9-86cd-c7c10e260c14" providerId="ADAL" clId="{56DFA0E7-0860-4137-9977-FAFA9E10D814}" dt="2023-10-09T14:18:13.603" v="60" actId="47"/>
        <pc:sldMkLst>
          <pc:docMk/>
          <pc:sldMk cId="51222612" sldId="1937"/>
        </pc:sldMkLst>
      </pc:sldChg>
      <pc:sldChg chg="del">
        <pc:chgData name="Willigen, R.F. van der (Rob)" userId="b43bdd62-7b82-48e9-86cd-c7c10e260c14" providerId="ADAL" clId="{56DFA0E7-0860-4137-9977-FAFA9E10D814}" dt="2023-10-09T14:37:06.638" v="299" actId="47"/>
        <pc:sldMkLst>
          <pc:docMk/>
          <pc:sldMk cId="2506281767" sldId="1938"/>
        </pc:sldMkLst>
      </pc:sldChg>
      <pc:sldChg chg="del">
        <pc:chgData name="Willigen, R.F. van der (Rob)" userId="b43bdd62-7b82-48e9-86cd-c7c10e260c14" providerId="ADAL" clId="{56DFA0E7-0860-4137-9977-FAFA9E10D814}" dt="2023-10-09T14:37:06.638" v="299" actId="47"/>
        <pc:sldMkLst>
          <pc:docMk/>
          <pc:sldMk cId="3782009186" sldId="1939"/>
        </pc:sldMkLst>
      </pc:sldChg>
      <pc:sldChg chg="del">
        <pc:chgData name="Willigen, R.F. van der (Rob)" userId="b43bdd62-7b82-48e9-86cd-c7c10e260c14" providerId="ADAL" clId="{56DFA0E7-0860-4137-9977-FAFA9E10D814}" dt="2023-10-09T14:37:06.638" v="299" actId="47"/>
        <pc:sldMkLst>
          <pc:docMk/>
          <pc:sldMk cId="3597165944" sldId="1940"/>
        </pc:sldMkLst>
      </pc:sldChg>
      <pc:sldChg chg="del">
        <pc:chgData name="Willigen, R.F. van der (Rob)" userId="b43bdd62-7b82-48e9-86cd-c7c10e260c14" providerId="ADAL" clId="{56DFA0E7-0860-4137-9977-FAFA9E10D814}" dt="2023-10-09T14:37:06.638" v="299" actId="47"/>
        <pc:sldMkLst>
          <pc:docMk/>
          <pc:sldMk cId="2538182378" sldId="1941"/>
        </pc:sldMkLst>
      </pc:sldChg>
      <pc:sldChg chg="del">
        <pc:chgData name="Willigen, R.F. van der (Rob)" userId="b43bdd62-7b82-48e9-86cd-c7c10e260c14" providerId="ADAL" clId="{56DFA0E7-0860-4137-9977-FAFA9E10D814}" dt="2023-10-09T14:37:06.638" v="299" actId="47"/>
        <pc:sldMkLst>
          <pc:docMk/>
          <pc:sldMk cId="3941369171" sldId="1942"/>
        </pc:sldMkLst>
      </pc:sldChg>
      <pc:sldChg chg="del">
        <pc:chgData name="Willigen, R.F. van der (Rob)" userId="b43bdd62-7b82-48e9-86cd-c7c10e260c14" providerId="ADAL" clId="{56DFA0E7-0860-4137-9977-FAFA9E10D814}" dt="2023-10-09T14:37:06.638" v="299" actId="47"/>
        <pc:sldMkLst>
          <pc:docMk/>
          <pc:sldMk cId="146585510" sldId="1943"/>
        </pc:sldMkLst>
      </pc:sldChg>
      <pc:sldChg chg="del">
        <pc:chgData name="Willigen, R.F. van der (Rob)" userId="b43bdd62-7b82-48e9-86cd-c7c10e260c14" providerId="ADAL" clId="{56DFA0E7-0860-4137-9977-FAFA9E10D814}" dt="2023-10-09T14:37:06.638" v="299" actId="47"/>
        <pc:sldMkLst>
          <pc:docMk/>
          <pc:sldMk cId="3791153019" sldId="1944"/>
        </pc:sldMkLst>
      </pc:sldChg>
      <pc:sldChg chg="del">
        <pc:chgData name="Willigen, R.F. van der (Rob)" userId="b43bdd62-7b82-48e9-86cd-c7c10e260c14" providerId="ADAL" clId="{56DFA0E7-0860-4137-9977-FAFA9E10D814}" dt="2023-10-09T14:18:13.603" v="60" actId="47"/>
        <pc:sldMkLst>
          <pc:docMk/>
          <pc:sldMk cId="3083989406" sldId="1946"/>
        </pc:sldMkLst>
      </pc:sldChg>
      <pc:sldChg chg="del">
        <pc:chgData name="Willigen, R.F. van der (Rob)" userId="b43bdd62-7b82-48e9-86cd-c7c10e260c14" providerId="ADAL" clId="{56DFA0E7-0860-4137-9977-FAFA9E10D814}" dt="2023-10-09T14:37:06.638" v="299" actId="47"/>
        <pc:sldMkLst>
          <pc:docMk/>
          <pc:sldMk cId="1525553923" sldId="1948"/>
        </pc:sldMkLst>
      </pc:sldChg>
      <pc:sldChg chg="del">
        <pc:chgData name="Willigen, R.F. van der (Rob)" userId="b43bdd62-7b82-48e9-86cd-c7c10e260c14" providerId="ADAL" clId="{56DFA0E7-0860-4137-9977-FAFA9E10D814}" dt="2023-10-09T14:37:06.638" v="299" actId="47"/>
        <pc:sldMkLst>
          <pc:docMk/>
          <pc:sldMk cId="2159809862" sldId="1949"/>
        </pc:sldMkLst>
      </pc:sldChg>
      <pc:sldChg chg="del">
        <pc:chgData name="Willigen, R.F. van der (Rob)" userId="b43bdd62-7b82-48e9-86cd-c7c10e260c14" providerId="ADAL" clId="{56DFA0E7-0860-4137-9977-FAFA9E10D814}" dt="2023-10-09T14:37:06.638" v="299" actId="47"/>
        <pc:sldMkLst>
          <pc:docMk/>
          <pc:sldMk cId="440768424" sldId="1950"/>
        </pc:sldMkLst>
      </pc:sldChg>
      <pc:sldChg chg="del">
        <pc:chgData name="Willigen, R.F. van der (Rob)" userId="b43bdd62-7b82-48e9-86cd-c7c10e260c14" providerId="ADAL" clId="{56DFA0E7-0860-4137-9977-FAFA9E10D814}" dt="2023-10-09T14:18:13.603" v="60" actId="47"/>
        <pc:sldMkLst>
          <pc:docMk/>
          <pc:sldMk cId="1743387443" sldId="1951"/>
        </pc:sldMkLst>
      </pc:sldChg>
      <pc:sldChg chg="add">
        <pc:chgData name="Willigen, R.F. van der (Rob)" userId="b43bdd62-7b82-48e9-86cd-c7c10e260c14" providerId="ADAL" clId="{56DFA0E7-0860-4137-9977-FAFA9E10D814}" dt="2023-10-09T14:18:58.098" v="61"/>
        <pc:sldMkLst>
          <pc:docMk/>
          <pc:sldMk cId="3168293367" sldId="1951"/>
        </pc:sldMkLst>
      </pc:sldChg>
      <pc:sldChg chg="del">
        <pc:chgData name="Willigen, R.F. van der (Rob)" userId="b43bdd62-7b82-48e9-86cd-c7c10e260c14" providerId="ADAL" clId="{56DFA0E7-0860-4137-9977-FAFA9E10D814}" dt="2023-10-09T14:18:13.603" v="60" actId="47"/>
        <pc:sldMkLst>
          <pc:docMk/>
          <pc:sldMk cId="747342862" sldId="1952"/>
        </pc:sldMkLst>
      </pc:sldChg>
      <pc:sldChg chg="add">
        <pc:chgData name="Willigen, R.F. van der (Rob)" userId="b43bdd62-7b82-48e9-86cd-c7c10e260c14" providerId="ADAL" clId="{56DFA0E7-0860-4137-9977-FAFA9E10D814}" dt="2023-10-09T14:18:58.098" v="61"/>
        <pc:sldMkLst>
          <pc:docMk/>
          <pc:sldMk cId="749297904" sldId="1952"/>
        </pc:sldMkLst>
      </pc:sldChg>
      <pc:sldChg chg="modSp add mod ord">
        <pc:chgData name="Willigen, R.F. van der (Rob)" userId="b43bdd62-7b82-48e9-86cd-c7c10e260c14" providerId="ADAL" clId="{56DFA0E7-0860-4137-9977-FAFA9E10D814}" dt="2023-10-09T14:22:00.915" v="146"/>
        <pc:sldMkLst>
          <pc:docMk/>
          <pc:sldMk cId="801738739" sldId="1953"/>
        </pc:sldMkLst>
        <pc:spChg chg="mod">
          <ac:chgData name="Willigen, R.F. van der (Rob)" userId="b43bdd62-7b82-48e9-86cd-c7c10e260c14" providerId="ADAL" clId="{56DFA0E7-0860-4137-9977-FAFA9E10D814}" dt="2023-10-09T14:21:48.270" v="143" actId="20577"/>
          <ac:spMkLst>
            <pc:docMk/>
            <pc:sldMk cId="801738739" sldId="1953"/>
            <ac:spMk id="8" creationId="{00000000-0000-0000-0000-000000000000}"/>
          </ac:spMkLst>
        </pc:spChg>
        <pc:grpChg chg="mod">
          <ac:chgData name="Willigen, R.F. van der (Rob)" userId="b43bdd62-7b82-48e9-86cd-c7c10e260c14" providerId="ADAL" clId="{56DFA0E7-0860-4137-9977-FAFA9E10D814}" dt="2023-10-09T14:21:54.088" v="144" actId="14100"/>
          <ac:grpSpMkLst>
            <pc:docMk/>
            <pc:sldMk cId="801738739" sldId="1953"/>
            <ac:grpSpMk id="4" creationId="{00000000-0000-0000-0000-000000000000}"/>
          </ac:grpSpMkLst>
        </pc:grpChg>
      </pc:sldChg>
      <pc:sldChg chg="del">
        <pc:chgData name="Willigen, R.F. van der (Rob)" userId="b43bdd62-7b82-48e9-86cd-c7c10e260c14" providerId="ADAL" clId="{56DFA0E7-0860-4137-9977-FAFA9E10D814}" dt="2023-10-09T14:18:13.603" v="60" actId="47"/>
        <pc:sldMkLst>
          <pc:docMk/>
          <pc:sldMk cId="3605891097" sldId="1953"/>
        </pc:sldMkLst>
      </pc:sldChg>
      <pc:sldChg chg="addSp modSp add mod">
        <pc:chgData name="Willigen, R.F. van der (Rob)" userId="b43bdd62-7b82-48e9-86cd-c7c10e260c14" providerId="ADAL" clId="{56DFA0E7-0860-4137-9977-FAFA9E10D814}" dt="2023-10-09T14:34:08.784" v="264" actId="1076"/>
        <pc:sldMkLst>
          <pc:docMk/>
          <pc:sldMk cId="1754012296" sldId="1954"/>
        </pc:sldMkLst>
        <pc:spChg chg="add mod">
          <ac:chgData name="Willigen, R.F. van der (Rob)" userId="b43bdd62-7b82-48e9-86cd-c7c10e260c14" providerId="ADAL" clId="{56DFA0E7-0860-4137-9977-FAFA9E10D814}" dt="2023-10-09T14:29:11.326" v="219" actId="20577"/>
          <ac:spMkLst>
            <pc:docMk/>
            <pc:sldMk cId="1754012296" sldId="1954"/>
            <ac:spMk id="3" creationId="{A5FC6F53-ED3D-796E-7809-8E7B7E402BAD}"/>
          </ac:spMkLst>
        </pc:spChg>
        <pc:spChg chg="mod">
          <ac:chgData name="Willigen, R.F. van der (Rob)" userId="b43bdd62-7b82-48e9-86cd-c7c10e260c14" providerId="ADAL" clId="{56DFA0E7-0860-4137-9977-FAFA9E10D814}" dt="2023-10-09T14:33:25.946" v="260" actId="20577"/>
          <ac:spMkLst>
            <pc:docMk/>
            <pc:sldMk cId="1754012296" sldId="1954"/>
            <ac:spMk id="8" creationId="{00000000-0000-0000-0000-000000000000}"/>
          </ac:spMkLst>
        </pc:spChg>
        <pc:grpChg chg="mod">
          <ac:chgData name="Willigen, R.F. van der (Rob)" userId="b43bdd62-7b82-48e9-86cd-c7c10e260c14" providerId="ADAL" clId="{56DFA0E7-0860-4137-9977-FAFA9E10D814}" dt="2023-10-09T14:22:20.288" v="149" actId="14100"/>
          <ac:grpSpMkLst>
            <pc:docMk/>
            <pc:sldMk cId="1754012296" sldId="1954"/>
            <ac:grpSpMk id="4" creationId="{00000000-0000-0000-0000-000000000000}"/>
          </ac:grpSpMkLst>
        </pc:grpChg>
        <pc:picChg chg="add mod">
          <ac:chgData name="Willigen, R.F. van der (Rob)" userId="b43bdd62-7b82-48e9-86cd-c7c10e260c14" providerId="ADAL" clId="{56DFA0E7-0860-4137-9977-FAFA9E10D814}" dt="2023-10-09T14:30:53.193" v="227" actId="1076"/>
          <ac:picMkLst>
            <pc:docMk/>
            <pc:sldMk cId="1754012296" sldId="1954"/>
            <ac:picMk id="7" creationId="{978DD6C7-2EBC-2FCF-91CB-C18ADDBC4A7E}"/>
          </ac:picMkLst>
        </pc:picChg>
        <pc:picChg chg="add mod">
          <ac:chgData name="Willigen, R.F. van der (Rob)" userId="b43bdd62-7b82-48e9-86cd-c7c10e260c14" providerId="ADAL" clId="{56DFA0E7-0860-4137-9977-FAFA9E10D814}" dt="2023-10-09T14:34:08.784" v="264" actId="1076"/>
          <ac:picMkLst>
            <pc:docMk/>
            <pc:sldMk cId="1754012296" sldId="1954"/>
            <ac:picMk id="9" creationId="{FB7071CF-4B8C-CD80-094A-4D605F945351}"/>
          </ac:picMkLst>
        </pc:picChg>
      </pc:sldChg>
      <pc:sldChg chg="del">
        <pc:chgData name="Willigen, R.F. van der (Rob)" userId="b43bdd62-7b82-48e9-86cd-c7c10e260c14" providerId="ADAL" clId="{56DFA0E7-0860-4137-9977-FAFA9E10D814}" dt="2023-10-09T14:18:13.603" v="60" actId="47"/>
        <pc:sldMkLst>
          <pc:docMk/>
          <pc:sldMk cId="3254565858" sldId="1954"/>
        </pc:sldMkLst>
      </pc:sldChg>
      <pc:sldChg chg="add del">
        <pc:chgData name="Willigen, R.F. van der (Rob)" userId="b43bdd62-7b82-48e9-86cd-c7c10e260c14" providerId="ADAL" clId="{56DFA0E7-0860-4137-9977-FAFA9E10D814}" dt="2023-10-09T14:37:06.638" v="299" actId="47"/>
        <pc:sldMkLst>
          <pc:docMk/>
          <pc:sldMk cId="3703695538" sldId="1955"/>
        </pc:sldMkLst>
      </pc:sldChg>
      <pc:sldChg chg="del">
        <pc:chgData name="Willigen, R.F. van der (Rob)" userId="b43bdd62-7b82-48e9-86cd-c7c10e260c14" providerId="ADAL" clId="{56DFA0E7-0860-4137-9977-FAFA9E10D814}" dt="2023-10-09T14:18:13.603" v="60" actId="47"/>
        <pc:sldMkLst>
          <pc:docMk/>
          <pc:sldMk cId="3927198094" sldId="1955"/>
        </pc:sldMkLst>
      </pc:sldChg>
      <pc:sldChg chg="del">
        <pc:chgData name="Willigen, R.F. van der (Rob)" userId="b43bdd62-7b82-48e9-86cd-c7c10e260c14" providerId="ADAL" clId="{56DFA0E7-0860-4137-9977-FAFA9E10D814}" dt="2023-10-09T14:18:13.603" v="60" actId="47"/>
        <pc:sldMkLst>
          <pc:docMk/>
          <pc:sldMk cId="1022086354" sldId="1956"/>
        </pc:sldMkLst>
      </pc:sldChg>
      <pc:sldChg chg="addSp modSp add mod">
        <pc:chgData name="Willigen, R.F. van der (Rob)" userId="b43bdd62-7b82-48e9-86cd-c7c10e260c14" providerId="ADAL" clId="{56DFA0E7-0860-4137-9977-FAFA9E10D814}" dt="2023-10-09T14:30:58.936" v="229" actId="1076"/>
        <pc:sldMkLst>
          <pc:docMk/>
          <pc:sldMk cId="3785395089" sldId="1956"/>
        </pc:sldMkLst>
        <pc:spChg chg="mod">
          <ac:chgData name="Willigen, R.F. van der (Rob)" userId="b43bdd62-7b82-48e9-86cd-c7c10e260c14" providerId="ADAL" clId="{56DFA0E7-0860-4137-9977-FAFA9E10D814}" dt="2023-10-09T14:29:57.477" v="225" actId="20577"/>
          <ac:spMkLst>
            <pc:docMk/>
            <pc:sldMk cId="3785395089" sldId="1956"/>
            <ac:spMk id="2" creationId="{8D965145-BD6C-11FD-A617-F4E99EB70090}"/>
          </ac:spMkLst>
        </pc:spChg>
        <pc:picChg chg="add mod">
          <ac:chgData name="Willigen, R.F. van der (Rob)" userId="b43bdd62-7b82-48e9-86cd-c7c10e260c14" providerId="ADAL" clId="{56DFA0E7-0860-4137-9977-FAFA9E10D814}" dt="2023-10-09T14:30:58.936" v="229" actId="1076"/>
          <ac:picMkLst>
            <pc:docMk/>
            <pc:sldMk cId="3785395089" sldId="1956"/>
            <ac:picMk id="3" creationId="{9C2BB250-4E09-D1EF-6CC9-CA6971BBD0E5}"/>
          </ac:picMkLst>
        </pc:picChg>
      </pc:sldChg>
      <pc:sldChg chg="addSp modSp add mod">
        <pc:chgData name="Willigen, R.F. van der (Rob)" userId="b43bdd62-7b82-48e9-86cd-c7c10e260c14" providerId="ADAL" clId="{56DFA0E7-0860-4137-9977-FAFA9E10D814}" dt="2023-10-09T14:31:08.448" v="232" actId="1076"/>
        <pc:sldMkLst>
          <pc:docMk/>
          <pc:sldMk cId="1893973962" sldId="1957"/>
        </pc:sldMkLst>
        <pc:spChg chg="mod">
          <ac:chgData name="Willigen, R.F. van der (Rob)" userId="b43bdd62-7b82-48e9-86cd-c7c10e260c14" providerId="ADAL" clId="{56DFA0E7-0860-4137-9977-FAFA9E10D814}" dt="2023-10-09T14:26:24.545" v="203" actId="20577"/>
          <ac:spMkLst>
            <pc:docMk/>
            <pc:sldMk cId="1893973962" sldId="1957"/>
            <ac:spMk id="2" creationId="{8D965145-BD6C-11FD-A617-F4E99EB70090}"/>
          </ac:spMkLst>
        </pc:spChg>
        <pc:picChg chg="add mod">
          <ac:chgData name="Willigen, R.F. van der (Rob)" userId="b43bdd62-7b82-48e9-86cd-c7c10e260c14" providerId="ADAL" clId="{56DFA0E7-0860-4137-9977-FAFA9E10D814}" dt="2023-10-09T14:31:08.448" v="232" actId="1076"/>
          <ac:picMkLst>
            <pc:docMk/>
            <pc:sldMk cId="1893973962" sldId="1957"/>
            <ac:picMk id="3" creationId="{FFDDA886-9516-3F43-B6E9-3DC271977C6A}"/>
          </ac:picMkLst>
        </pc:picChg>
        <pc:picChg chg="add mod">
          <ac:chgData name="Willigen, R.F. van der (Rob)" userId="b43bdd62-7b82-48e9-86cd-c7c10e260c14" providerId="ADAL" clId="{56DFA0E7-0860-4137-9977-FAFA9E10D814}" dt="2023-10-09T14:31:06.488" v="231" actId="1076"/>
          <ac:picMkLst>
            <pc:docMk/>
            <pc:sldMk cId="1893973962" sldId="1957"/>
            <ac:picMk id="4" creationId="{70F0F3F6-E5F0-AC62-7D50-C9E7B279461C}"/>
          </ac:picMkLst>
        </pc:picChg>
      </pc:sldChg>
      <pc:sldChg chg="add del">
        <pc:chgData name="Willigen, R.F. van der (Rob)" userId="b43bdd62-7b82-48e9-86cd-c7c10e260c14" providerId="ADAL" clId="{56DFA0E7-0860-4137-9977-FAFA9E10D814}" dt="2023-10-09T14:17:29.073" v="59"/>
        <pc:sldMkLst>
          <pc:docMk/>
          <pc:sldMk cId="2920586771" sldId="1957"/>
        </pc:sldMkLst>
      </pc:sldChg>
      <pc:sldChg chg="addSp modSp add mod">
        <pc:chgData name="Willigen, R.F. van der (Rob)" userId="b43bdd62-7b82-48e9-86cd-c7c10e260c14" providerId="ADAL" clId="{56DFA0E7-0860-4137-9977-FAFA9E10D814}" dt="2023-10-09T14:32:20.555" v="252" actId="20577"/>
        <pc:sldMkLst>
          <pc:docMk/>
          <pc:sldMk cId="1826961599" sldId="1958"/>
        </pc:sldMkLst>
        <pc:spChg chg="mod">
          <ac:chgData name="Willigen, R.F. van der (Rob)" userId="b43bdd62-7b82-48e9-86cd-c7c10e260c14" providerId="ADAL" clId="{56DFA0E7-0860-4137-9977-FAFA9E10D814}" dt="2023-10-09T14:32:20.555" v="252" actId="20577"/>
          <ac:spMkLst>
            <pc:docMk/>
            <pc:sldMk cId="1826961599" sldId="1958"/>
            <ac:spMk id="2" creationId="{8D965145-BD6C-11FD-A617-F4E99EB70090}"/>
          </ac:spMkLst>
        </pc:spChg>
        <pc:picChg chg="add mod">
          <ac:chgData name="Willigen, R.F. van der (Rob)" userId="b43bdd62-7b82-48e9-86cd-c7c10e260c14" providerId="ADAL" clId="{56DFA0E7-0860-4137-9977-FAFA9E10D814}" dt="2023-10-09T14:31:42.824" v="243" actId="1076"/>
          <ac:picMkLst>
            <pc:docMk/>
            <pc:sldMk cId="1826961599" sldId="1958"/>
            <ac:picMk id="3" creationId="{8D5F9D18-2D0D-3B3C-5FF5-F670A4AF152E}"/>
          </ac:picMkLst>
        </pc:picChg>
      </pc:sldChg>
      <pc:sldChg chg="add del ord">
        <pc:chgData name="Willigen, R.F. van der (Rob)" userId="b43bdd62-7b82-48e9-86cd-c7c10e260c14" providerId="ADAL" clId="{56DFA0E7-0860-4137-9977-FAFA9E10D814}" dt="2023-10-09T14:37:06.638" v="299" actId="47"/>
        <pc:sldMkLst>
          <pc:docMk/>
          <pc:sldMk cId="2246135688" sldId="1959"/>
        </pc:sldMkLst>
      </pc:sldChg>
      <pc:sldChg chg="addSp modSp add mod">
        <pc:chgData name="Willigen, R.F. van der (Rob)" userId="b43bdd62-7b82-48e9-86cd-c7c10e260c14" providerId="ADAL" clId="{56DFA0E7-0860-4137-9977-FAFA9E10D814}" dt="2023-10-09T14:35:55.672" v="298" actId="1076"/>
        <pc:sldMkLst>
          <pc:docMk/>
          <pc:sldMk cId="1356139359" sldId="1960"/>
        </pc:sldMkLst>
        <pc:spChg chg="mod">
          <ac:chgData name="Willigen, R.F. van der (Rob)" userId="b43bdd62-7b82-48e9-86cd-c7c10e260c14" providerId="ADAL" clId="{56DFA0E7-0860-4137-9977-FAFA9E10D814}" dt="2023-10-09T14:35:36.542" v="294" actId="20577"/>
          <ac:spMkLst>
            <pc:docMk/>
            <pc:sldMk cId="1356139359" sldId="1960"/>
            <ac:spMk id="2" creationId="{8D965145-BD6C-11FD-A617-F4E99EB70090}"/>
          </ac:spMkLst>
        </pc:spChg>
        <pc:picChg chg="add mod">
          <ac:chgData name="Willigen, R.F. van der (Rob)" userId="b43bdd62-7b82-48e9-86cd-c7c10e260c14" providerId="ADAL" clId="{56DFA0E7-0860-4137-9977-FAFA9E10D814}" dt="2023-10-09T14:35:45.352" v="296" actId="1076"/>
          <ac:picMkLst>
            <pc:docMk/>
            <pc:sldMk cId="1356139359" sldId="1960"/>
            <ac:picMk id="4" creationId="{650432BE-CB9C-2210-CA8F-27137C12B517}"/>
          </ac:picMkLst>
        </pc:picChg>
        <pc:picChg chg="add mod">
          <ac:chgData name="Willigen, R.F. van der (Rob)" userId="b43bdd62-7b82-48e9-86cd-c7c10e260c14" providerId="ADAL" clId="{56DFA0E7-0860-4137-9977-FAFA9E10D814}" dt="2023-10-09T14:35:55.672" v="298" actId="1076"/>
          <ac:picMkLst>
            <pc:docMk/>
            <pc:sldMk cId="1356139359" sldId="1960"/>
            <ac:picMk id="5" creationId="{DDCFA594-2377-22B3-3C89-FF45D329E43D}"/>
          </ac:picMkLst>
        </pc:picChg>
      </pc:sldChg>
      <pc:sldChg chg="add del">
        <pc:chgData name="Willigen, R.F. van der (Rob)" userId="b43bdd62-7b82-48e9-86cd-c7c10e260c14" providerId="ADAL" clId="{56DFA0E7-0860-4137-9977-FAFA9E10D814}" dt="2023-10-09T14:37:06.638" v="299" actId="47"/>
        <pc:sldMkLst>
          <pc:docMk/>
          <pc:sldMk cId="3705773291" sldId="1961"/>
        </pc:sldMkLst>
      </pc:sldChg>
      <pc:sldChg chg="addSp modSp add mod ord">
        <pc:chgData name="Willigen, R.F. van der (Rob)" userId="b43bdd62-7b82-48e9-86cd-c7c10e260c14" providerId="ADAL" clId="{56DFA0E7-0860-4137-9977-FAFA9E10D814}" dt="2023-10-09T14:49:57.496" v="372" actId="1076"/>
        <pc:sldMkLst>
          <pc:docMk/>
          <pc:sldMk cId="3889715166" sldId="1961"/>
        </pc:sldMkLst>
        <pc:picChg chg="add mod">
          <ac:chgData name="Willigen, R.F. van der (Rob)" userId="b43bdd62-7b82-48e9-86cd-c7c10e260c14" providerId="ADAL" clId="{56DFA0E7-0860-4137-9977-FAFA9E10D814}" dt="2023-10-09T14:49:05.785" v="363" actId="1076"/>
          <ac:picMkLst>
            <pc:docMk/>
            <pc:sldMk cId="3889715166" sldId="1961"/>
            <ac:picMk id="2" creationId="{BD435844-D615-D5F9-B69E-2D8FA15A418E}"/>
          </ac:picMkLst>
        </pc:picChg>
        <pc:picChg chg="add mod">
          <ac:chgData name="Willigen, R.F. van der (Rob)" userId="b43bdd62-7b82-48e9-86cd-c7c10e260c14" providerId="ADAL" clId="{56DFA0E7-0860-4137-9977-FAFA9E10D814}" dt="2023-10-09T14:49:57.496" v="372" actId="1076"/>
          <ac:picMkLst>
            <pc:docMk/>
            <pc:sldMk cId="3889715166" sldId="1961"/>
            <ac:picMk id="3" creationId="{C3442272-CA85-C372-5AC2-A483D8D11EC3}"/>
          </ac:picMkLst>
        </pc:picChg>
        <pc:picChg chg="add mod modCrop">
          <ac:chgData name="Willigen, R.F. van der (Rob)" userId="b43bdd62-7b82-48e9-86cd-c7c10e260c14" providerId="ADAL" clId="{56DFA0E7-0860-4137-9977-FAFA9E10D814}" dt="2023-10-09T14:49:52.768" v="371" actId="1076"/>
          <ac:picMkLst>
            <pc:docMk/>
            <pc:sldMk cId="3889715166" sldId="1961"/>
            <ac:picMk id="4" creationId="{15A649FF-AFF0-9EF0-B7BF-CE90274EE42A}"/>
          </ac:picMkLst>
        </pc:picChg>
      </pc:sldChg>
      <pc:sldChg chg="add">
        <pc:chgData name="Willigen, R.F. van der (Rob)" userId="b43bdd62-7b82-48e9-86cd-c7c10e260c14" providerId="ADAL" clId="{56DFA0E7-0860-4137-9977-FAFA9E10D814}" dt="2023-10-09T17:02:37.191" v="1340"/>
        <pc:sldMkLst>
          <pc:docMk/>
          <pc:sldMk cId="564851729" sldId="1962"/>
        </pc:sldMkLst>
      </pc:sldChg>
      <pc:sldChg chg="addSp delSp modSp add del mod">
        <pc:chgData name="Willigen, R.F. van der (Rob)" userId="b43bdd62-7b82-48e9-86cd-c7c10e260c14" providerId="ADAL" clId="{56DFA0E7-0860-4137-9977-FAFA9E10D814}" dt="2023-10-09T17:02:26.573" v="1339" actId="2696"/>
        <pc:sldMkLst>
          <pc:docMk/>
          <pc:sldMk cId="2426022676" sldId="1962"/>
        </pc:sldMkLst>
        <pc:spChg chg="add mod">
          <ac:chgData name="Willigen, R.F. van der (Rob)" userId="b43bdd62-7b82-48e9-86cd-c7c10e260c14" providerId="ADAL" clId="{56DFA0E7-0860-4137-9977-FAFA9E10D814}" dt="2023-10-09T16:16:23.218" v="1073" actId="1076"/>
          <ac:spMkLst>
            <pc:docMk/>
            <pc:sldMk cId="2426022676" sldId="1962"/>
            <ac:spMk id="4" creationId="{ADE90E9E-535A-96D2-EF1C-36BFFD6B0143}"/>
          </ac:spMkLst>
        </pc:spChg>
        <pc:picChg chg="add del mod">
          <ac:chgData name="Willigen, R.F. van der (Rob)" userId="b43bdd62-7b82-48e9-86cd-c7c10e260c14" providerId="ADAL" clId="{56DFA0E7-0860-4137-9977-FAFA9E10D814}" dt="2023-10-09T16:16:11.206" v="1069" actId="478"/>
          <ac:picMkLst>
            <pc:docMk/>
            <pc:sldMk cId="2426022676" sldId="1962"/>
            <ac:picMk id="2" creationId="{FD68D0C4-EEEB-64EF-58FB-D87E4EF12FC6}"/>
          </ac:picMkLst>
        </pc:picChg>
        <pc:picChg chg="add mod modCrop">
          <ac:chgData name="Willigen, R.F. van der (Rob)" userId="b43bdd62-7b82-48e9-86cd-c7c10e260c14" providerId="ADAL" clId="{56DFA0E7-0860-4137-9977-FAFA9E10D814}" dt="2023-10-09T16:17:13.794" v="1077" actId="732"/>
          <ac:picMkLst>
            <pc:docMk/>
            <pc:sldMk cId="2426022676" sldId="1962"/>
            <ac:picMk id="5" creationId="{4F0F8E86-1B7D-613F-647B-D22D504061A3}"/>
          </ac:picMkLst>
        </pc:picChg>
      </pc:sldChg>
      <pc:sldChg chg="add del">
        <pc:chgData name="Willigen, R.F. van der (Rob)" userId="b43bdd62-7b82-48e9-86cd-c7c10e260c14" providerId="ADAL" clId="{56DFA0E7-0860-4137-9977-FAFA9E10D814}" dt="2023-10-09T14:37:06.638" v="299" actId="47"/>
        <pc:sldMkLst>
          <pc:docMk/>
          <pc:sldMk cId="3602948212" sldId="1962"/>
        </pc:sldMkLst>
      </pc:sldChg>
      <pc:sldChg chg="addSp modSp add mod ord modAnim">
        <pc:chgData name="Willigen, R.F. van der (Rob)" userId="b43bdd62-7b82-48e9-86cd-c7c10e260c14" providerId="ADAL" clId="{56DFA0E7-0860-4137-9977-FAFA9E10D814}" dt="2023-10-09T15:11:47.625" v="484" actId="20577"/>
        <pc:sldMkLst>
          <pc:docMk/>
          <pc:sldMk cId="1677610960" sldId="1963"/>
        </pc:sldMkLst>
        <pc:spChg chg="add mod">
          <ac:chgData name="Willigen, R.F. van der (Rob)" userId="b43bdd62-7b82-48e9-86cd-c7c10e260c14" providerId="ADAL" clId="{56DFA0E7-0860-4137-9977-FAFA9E10D814}" dt="2023-10-09T15:11:47.625" v="484" actId="20577"/>
          <ac:spMkLst>
            <pc:docMk/>
            <pc:sldMk cId="1677610960" sldId="1963"/>
            <ac:spMk id="3" creationId="{0CAC21FF-D34B-58D4-2299-8D14E669D69E}"/>
          </ac:spMkLst>
        </pc:spChg>
        <pc:picChg chg="add mod">
          <ac:chgData name="Willigen, R.F. van der (Rob)" userId="b43bdd62-7b82-48e9-86cd-c7c10e260c14" providerId="ADAL" clId="{56DFA0E7-0860-4137-9977-FAFA9E10D814}" dt="2023-10-09T15:11:38.368" v="481" actId="1076"/>
          <ac:picMkLst>
            <pc:docMk/>
            <pc:sldMk cId="1677610960" sldId="1963"/>
            <ac:picMk id="4" creationId="{57E749AB-50F8-445F-8D6B-9442B39D0372}"/>
          </ac:picMkLst>
        </pc:picChg>
        <pc:picChg chg="add">
          <ac:chgData name="Willigen, R.F. van der (Rob)" userId="b43bdd62-7b82-48e9-86cd-c7c10e260c14" providerId="ADAL" clId="{56DFA0E7-0860-4137-9977-FAFA9E10D814}" dt="2023-10-09T14:58:54.947" v="424"/>
          <ac:picMkLst>
            <pc:docMk/>
            <pc:sldMk cId="1677610960" sldId="1963"/>
            <ac:picMk id="3074" creationId="{0B891A0E-7999-C6D9-9D7D-96E5D71DFF78}"/>
          </ac:picMkLst>
        </pc:picChg>
      </pc:sldChg>
      <pc:sldChg chg="add del">
        <pc:chgData name="Willigen, R.F. van der (Rob)" userId="b43bdd62-7b82-48e9-86cd-c7c10e260c14" providerId="ADAL" clId="{56DFA0E7-0860-4137-9977-FAFA9E10D814}" dt="2023-10-09T14:37:06.638" v="299" actId="47"/>
        <pc:sldMkLst>
          <pc:docMk/>
          <pc:sldMk cId="1872639446" sldId="1963"/>
        </pc:sldMkLst>
      </pc:sldChg>
      <pc:sldChg chg="addSp delSp modSp add mod ord">
        <pc:chgData name="Willigen, R.F. van der (Rob)" userId="b43bdd62-7b82-48e9-86cd-c7c10e260c14" providerId="ADAL" clId="{56DFA0E7-0860-4137-9977-FAFA9E10D814}" dt="2023-10-09T14:50:52.269" v="388"/>
        <pc:sldMkLst>
          <pc:docMk/>
          <pc:sldMk cId="1481335608" sldId="1964"/>
        </pc:sldMkLst>
        <pc:spChg chg="add mod">
          <ac:chgData name="Willigen, R.F. van der (Rob)" userId="b43bdd62-7b82-48e9-86cd-c7c10e260c14" providerId="ADAL" clId="{56DFA0E7-0860-4137-9977-FAFA9E10D814}" dt="2023-10-09T14:50:44.169" v="385" actId="1076"/>
          <ac:spMkLst>
            <pc:docMk/>
            <pc:sldMk cId="1481335608" sldId="1964"/>
            <ac:spMk id="5" creationId="{B9877B54-52F9-D0C2-028B-66CE8535C6DB}"/>
          </ac:spMkLst>
        </pc:spChg>
        <pc:picChg chg="del">
          <ac:chgData name="Willigen, R.F. van der (Rob)" userId="b43bdd62-7b82-48e9-86cd-c7c10e260c14" providerId="ADAL" clId="{56DFA0E7-0860-4137-9977-FAFA9E10D814}" dt="2023-10-09T14:45:42.180" v="344" actId="478"/>
          <ac:picMkLst>
            <pc:docMk/>
            <pc:sldMk cId="1481335608" sldId="1964"/>
            <ac:picMk id="2" creationId="{FD68D0C4-EEEB-64EF-58FB-D87E4EF12FC6}"/>
          </ac:picMkLst>
        </pc:picChg>
        <pc:picChg chg="add mod">
          <ac:chgData name="Willigen, R.F. van der (Rob)" userId="b43bdd62-7b82-48e9-86cd-c7c10e260c14" providerId="ADAL" clId="{56DFA0E7-0860-4137-9977-FAFA9E10D814}" dt="2023-10-09T14:50:46.466" v="386" actId="1076"/>
          <ac:picMkLst>
            <pc:docMk/>
            <pc:sldMk cId="1481335608" sldId="1964"/>
            <ac:picMk id="3" creationId="{5354C5B4-CA7E-B37B-52FC-FC917A57D338}"/>
          </ac:picMkLst>
        </pc:picChg>
        <pc:picChg chg="add mod">
          <ac:chgData name="Willigen, R.F. van der (Rob)" userId="b43bdd62-7b82-48e9-86cd-c7c10e260c14" providerId="ADAL" clId="{56DFA0E7-0860-4137-9977-FAFA9E10D814}" dt="2023-10-09T14:50:26.090" v="380" actId="1076"/>
          <ac:picMkLst>
            <pc:docMk/>
            <pc:sldMk cId="1481335608" sldId="1964"/>
            <ac:picMk id="6" creationId="{C9265D0B-506C-7AB7-99EC-26347C3EE577}"/>
          </ac:picMkLst>
        </pc:picChg>
      </pc:sldChg>
      <pc:sldChg chg="add del">
        <pc:chgData name="Willigen, R.F. van der (Rob)" userId="b43bdd62-7b82-48e9-86cd-c7c10e260c14" providerId="ADAL" clId="{56DFA0E7-0860-4137-9977-FAFA9E10D814}" dt="2023-10-09T14:37:06.638" v="299" actId="47"/>
        <pc:sldMkLst>
          <pc:docMk/>
          <pc:sldMk cId="2843815424" sldId="1964"/>
        </pc:sldMkLst>
      </pc:sldChg>
      <pc:sldChg chg="addSp delSp add mod ord">
        <pc:chgData name="Willigen, R.F. van der (Rob)" userId="b43bdd62-7b82-48e9-86cd-c7c10e260c14" providerId="ADAL" clId="{56DFA0E7-0860-4137-9977-FAFA9E10D814}" dt="2023-10-09T15:11:14.223" v="474"/>
        <pc:sldMkLst>
          <pc:docMk/>
          <pc:sldMk cId="60689244" sldId="1965"/>
        </pc:sldMkLst>
        <pc:picChg chg="del">
          <ac:chgData name="Willigen, R.F. van der (Rob)" userId="b43bdd62-7b82-48e9-86cd-c7c10e260c14" providerId="ADAL" clId="{56DFA0E7-0860-4137-9977-FAFA9E10D814}" dt="2023-10-09T14:45:45.123" v="345" actId="478"/>
          <ac:picMkLst>
            <pc:docMk/>
            <pc:sldMk cId="60689244" sldId="1965"/>
            <ac:picMk id="2" creationId="{FD68D0C4-EEEB-64EF-58FB-D87E4EF12FC6}"/>
          </ac:picMkLst>
        </pc:picChg>
        <pc:picChg chg="add">
          <ac:chgData name="Willigen, R.F. van der (Rob)" userId="b43bdd62-7b82-48e9-86cd-c7c10e260c14" providerId="ADAL" clId="{56DFA0E7-0860-4137-9977-FAFA9E10D814}" dt="2023-10-09T14:47:48.433" v="353"/>
          <ac:picMkLst>
            <pc:docMk/>
            <pc:sldMk cId="60689244" sldId="1965"/>
            <ac:picMk id="3" creationId="{7884191C-A9DE-E617-7A86-F01FB06B2540}"/>
          </ac:picMkLst>
        </pc:picChg>
      </pc:sldChg>
      <pc:sldChg chg="addSp modSp add mod ord">
        <pc:chgData name="Willigen, R.F. van der (Rob)" userId="b43bdd62-7b82-48e9-86cd-c7c10e260c14" providerId="ADAL" clId="{56DFA0E7-0860-4137-9977-FAFA9E10D814}" dt="2023-10-09T15:12:06.329" v="490" actId="20577"/>
        <pc:sldMkLst>
          <pc:docMk/>
          <pc:sldMk cId="2783246361" sldId="1966"/>
        </pc:sldMkLst>
        <pc:spChg chg="add mod">
          <ac:chgData name="Willigen, R.F. van der (Rob)" userId="b43bdd62-7b82-48e9-86cd-c7c10e260c14" providerId="ADAL" clId="{56DFA0E7-0860-4137-9977-FAFA9E10D814}" dt="2023-10-09T15:12:06.329" v="490" actId="20577"/>
          <ac:spMkLst>
            <pc:docMk/>
            <pc:sldMk cId="2783246361" sldId="1966"/>
            <ac:spMk id="3" creationId="{F57FEA3A-C0A6-8C06-5652-793B146CA4B8}"/>
          </ac:spMkLst>
        </pc:spChg>
        <pc:picChg chg="add mod">
          <ac:chgData name="Willigen, R.F. van der (Rob)" userId="b43bdd62-7b82-48e9-86cd-c7c10e260c14" providerId="ADAL" clId="{56DFA0E7-0860-4137-9977-FAFA9E10D814}" dt="2023-10-09T15:11:59.794" v="487" actId="1076"/>
          <ac:picMkLst>
            <pc:docMk/>
            <pc:sldMk cId="2783246361" sldId="1966"/>
            <ac:picMk id="5122" creationId="{B47CE205-9EF7-E79A-DADD-07AC1D266A00}"/>
          </ac:picMkLst>
        </pc:picChg>
      </pc:sldChg>
      <pc:sldChg chg="addSp modSp add mod ord">
        <pc:chgData name="Willigen, R.F. van der (Rob)" userId="b43bdd62-7b82-48e9-86cd-c7c10e260c14" providerId="ADAL" clId="{56DFA0E7-0860-4137-9977-FAFA9E10D814}" dt="2023-10-09T15:12:17.310" v="492"/>
        <pc:sldMkLst>
          <pc:docMk/>
          <pc:sldMk cId="3038669826" sldId="1967"/>
        </pc:sldMkLst>
        <pc:spChg chg="add mod">
          <ac:chgData name="Willigen, R.F. van der (Rob)" userId="b43bdd62-7b82-48e9-86cd-c7c10e260c14" providerId="ADAL" clId="{56DFA0E7-0860-4137-9977-FAFA9E10D814}" dt="2023-10-09T15:04:06.946" v="440" actId="1076"/>
          <ac:spMkLst>
            <pc:docMk/>
            <pc:sldMk cId="3038669826" sldId="1967"/>
            <ac:spMk id="3" creationId="{16645785-C362-8B9F-3B59-9D91E5F1BF29}"/>
          </ac:spMkLst>
        </pc:spChg>
        <pc:spChg chg="add mod">
          <ac:chgData name="Willigen, R.F. van der (Rob)" userId="b43bdd62-7b82-48e9-86cd-c7c10e260c14" providerId="ADAL" clId="{56DFA0E7-0860-4137-9977-FAFA9E10D814}" dt="2023-10-09T15:06:06.945" v="450" actId="1076"/>
          <ac:spMkLst>
            <pc:docMk/>
            <pc:sldMk cId="3038669826" sldId="1967"/>
            <ac:spMk id="6" creationId="{0A062D74-61D6-0480-1133-0650D5E553B3}"/>
          </ac:spMkLst>
        </pc:spChg>
        <pc:picChg chg="add mod">
          <ac:chgData name="Willigen, R.F. van der (Rob)" userId="b43bdd62-7b82-48e9-86cd-c7c10e260c14" providerId="ADAL" clId="{56DFA0E7-0860-4137-9977-FAFA9E10D814}" dt="2023-10-09T15:05:59.897" v="449" actId="1076"/>
          <ac:picMkLst>
            <pc:docMk/>
            <pc:sldMk cId="3038669826" sldId="1967"/>
            <ac:picMk id="4" creationId="{80EB1EBB-3126-582D-70D5-C00BE995941F}"/>
          </ac:picMkLst>
        </pc:picChg>
      </pc:sldChg>
      <pc:sldChg chg="addSp delSp modSp add mod ord">
        <pc:chgData name="Willigen, R.F. van der (Rob)" userId="b43bdd62-7b82-48e9-86cd-c7c10e260c14" providerId="ADAL" clId="{56DFA0E7-0860-4137-9977-FAFA9E10D814}" dt="2023-10-09T15:11:17.939" v="476"/>
        <pc:sldMkLst>
          <pc:docMk/>
          <pc:sldMk cId="1921476098" sldId="1968"/>
        </pc:sldMkLst>
        <pc:spChg chg="add del mod">
          <ac:chgData name="Willigen, R.F. van der (Rob)" userId="b43bdd62-7b82-48e9-86cd-c7c10e260c14" providerId="ADAL" clId="{56DFA0E7-0860-4137-9977-FAFA9E10D814}" dt="2023-10-09T15:07:20.186" v="454" actId="478"/>
          <ac:spMkLst>
            <pc:docMk/>
            <pc:sldMk cId="1921476098" sldId="1968"/>
            <ac:spMk id="3" creationId="{B1875A83-0AD7-BFE4-249A-D3009F3691E3}"/>
          </ac:spMkLst>
        </pc:spChg>
        <pc:spChg chg="add mod">
          <ac:chgData name="Willigen, R.F. van der (Rob)" userId="b43bdd62-7b82-48e9-86cd-c7c10e260c14" providerId="ADAL" clId="{56DFA0E7-0860-4137-9977-FAFA9E10D814}" dt="2023-10-09T15:08:49.017" v="459" actId="1076"/>
          <ac:spMkLst>
            <pc:docMk/>
            <pc:sldMk cId="1921476098" sldId="1968"/>
            <ac:spMk id="5" creationId="{9C305B6B-18B5-CDE6-3E98-368EA6A992C3}"/>
          </ac:spMkLst>
        </pc:spChg>
        <pc:picChg chg="add mod">
          <ac:chgData name="Willigen, R.F. van der (Rob)" userId="b43bdd62-7b82-48e9-86cd-c7c10e260c14" providerId="ADAL" clId="{56DFA0E7-0860-4137-9977-FAFA9E10D814}" dt="2023-10-09T15:10:00.488" v="466" actId="1076"/>
          <ac:picMkLst>
            <pc:docMk/>
            <pc:sldMk cId="1921476098" sldId="1968"/>
            <ac:picMk id="6" creationId="{E6822220-056C-4A4C-292A-7391822153B5}"/>
          </ac:picMkLst>
        </pc:picChg>
        <pc:picChg chg="add mod">
          <ac:chgData name="Willigen, R.F. van der (Rob)" userId="b43bdd62-7b82-48e9-86cd-c7c10e260c14" providerId="ADAL" clId="{56DFA0E7-0860-4137-9977-FAFA9E10D814}" dt="2023-10-09T15:10:37.064" v="472" actId="14100"/>
          <ac:picMkLst>
            <pc:docMk/>
            <pc:sldMk cId="1921476098" sldId="1968"/>
            <ac:picMk id="7" creationId="{363EB7B3-E807-C8A8-12C6-FAD609CF7126}"/>
          </ac:picMkLst>
        </pc:picChg>
      </pc:sldChg>
      <pc:sldChg chg="addSp modSp add del mod">
        <pc:chgData name="Willigen, R.F. van der (Rob)" userId="b43bdd62-7b82-48e9-86cd-c7c10e260c14" providerId="ADAL" clId="{56DFA0E7-0860-4137-9977-FAFA9E10D814}" dt="2023-10-09T17:02:26.573" v="1339" actId="2696"/>
        <pc:sldMkLst>
          <pc:docMk/>
          <pc:sldMk cId="938622854" sldId="1969"/>
        </pc:sldMkLst>
        <pc:spChg chg="add mod">
          <ac:chgData name="Willigen, R.F. van der (Rob)" userId="b43bdd62-7b82-48e9-86cd-c7c10e260c14" providerId="ADAL" clId="{56DFA0E7-0860-4137-9977-FAFA9E10D814}" dt="2023-10-09T16:18:10.418" v="1083" actId="1076"/>
          <ac:spMkLst>
            <pc:docMk/>
            <pc:sldMk cId="938622854" sldId="1969"/>
            <ac:spMk id="3" creationId="{D096D1FE-D89C-93B4-2210-F9F255B61D88}"/>
          </ac:spMkLst>
        </pc:spChg>
        <pc:picChg chg="add mod">
          <ac:chgData name="Willigen, R.F. van der (Rob)" userId="b43bdd62-7b82-48e9-86cd-c7c10e260c14" providerId="ADAL" clId="{56DFA0E7-0860-4137-9977-FAFA9E10D814}" dt="2023-10-09T16:18:43.450" v="1086" actId="1076"/>
          <ac:picMkLst>
            <pc:docMk/>
            <pc:sldMk cId="938622854" sldId="1969"/>
            <ac:picMk id="4" creationId="{AD427A29-B2A7-55FF-21BE-D383EB405D1F}"/>
          </ac:picMkLst>
        </pc:picChg>
      </pc:sldChg>
      <pc:sldChg chg="add">
        <pc:chgData name="Willigen, R.F. van der (Rob)" userId="b43bdd62-7b82-48e9-86cd-c7c10e260c14" providerId="ADAL" clId="{56DFA0E7-0860-4137-9977-FAFA9E10D814}" dt="2023-10-09T17:02:37.191" v="1340"/>
        <pc:sldMkLst>
          <pc:docMk/>
          <pc:sldMk cId="3390190787" sldId="1969"/>
        </pc:sldMkLst>
      </pc:sldChg>
      <pc:sldChg chg="addSp modSp add del mod">
        <pc:chgData name="Willigen, R.F. van der (Rob)" userId="b43bdd62-7b82-48e9-86cd-c7c10e260c14" providerId="ADAL" clId="{56DFA0E7-0860-4137-9977-FAFA9E10D814}" dt="2023-10-09T17:02:26.573" v="1339" actId="2696"/>
        <pc:sldMkLst>
          <pc:docMk/>
          <pc:sldMk cId="3650525693" sldId="1970"/>
        </pc:sldMkLst>
        <pc:spChg chg="add mod">
          <ac:chgData name="Willigen, R.F. van der (Rob)" userId="b43bdd62-7b82-48e9-86cd-c7c10e260c14" providerId="ADAL" clId="{56DFA0E7-0860-4137-9977-FAFA9E10D814}" dt="2023-10-09T16:51:30.307" v="1249" actId="207"/>
          <ac:spMkLst>
            <pc:docMk/>
            <pc:sldMk cId="3650525693" sldId="1970"/>
            <ac:spMk id="4" creationId="{3A9D58D7-6241-F03F-5F37-BE1856935B56}"/>
          </ac:spMkLst>
        </pc:spChg>
        <pc:picChg chg="add mod">
          <ac:chgData name="Willigen, R.F. van der (Rob)" userId="b43bdd62-7b82-48e9-86cd-c7c10e260c14" providerId="ADAL" clId="{56DFA0E7-0860-4137-9977-FAFA9E10D814}" dt="2023-10-09T16:50:55.668" v="1241" actId="1076"/>
          <ac:picMkLst>
            <pc:docMk/>
            <pc:sldMk cId="3650525693" sldId="1970"/>
            <ac:picMk id="2" creationId="{2B2689E2-7B79-97A9-DFE3-6430339A8765}"/>
          </ac:picMkLst>
        </pc:picChg>
        <pc:picChg chg="add mod">
          <ac:chgData name="Willigen, R.F. van der (Rob)" userId="b43bdd62-7b82-48e9-86cd-c7c10e260c14" providerId="ADAL" clId="{56DFA0E7-0860-4137-9977-FAFA9E10D814}" dt="2023-10-09T16:50:57.394" v="1242" actId="1076"/>
          <ac:picMkLst>
            <pc:docMk/>
            <pc:sldMk cId="3650525693" sldId="1970"/>
            <ac:picMk id="5" creationId="{FB04B15E-9EEE-B14E-C14F-5918CA559AFF}"/>
          </ac:picMkLst>
        </pc:picChg>
      </pc:sldChg>
      <pc:sldChg chg="add">
        <pc:chgData name="Willigen, R.F. van der (Rob)" userId="b43bdd62-7b82-48e9-86cd-c7c10e260c14" providerId="ADAL" clId="{56DFA0E7-0860-4137-9977-FAFA9E10D814}" dt="2023-10-09T17:02:37.191" v="1340"/>
        <pc:sldMkLst>
          <pc:docMk/>
          <pc:sldMk cId="3651223550" sldId="1970"/>
        </pc:sldMkLst>
      </pc:sldChg>
      <pc:sldChg chg="add del">
        <pc:chgData name="Willigen, R.F. van der (Rob)" userId="b43bdd62-7b82-48e9-86cd-c7c10e260c14" providerId="ADAL" clId="{56DFA0E7-0860-4137-9977-FAFA9E10D814}" dt="2023-10-09T17:29:11.889" v="1572" actId="47"/>
        <pc:sldMkLst>
          <pc:docMk/>
          <pc:sldMk cId="4116893372" sldId="1971"/>
        </pc:sldMkLst>
      </pc:sldChg>
      <pc:sldChg chg="addSp modSp add mod ord">
        <pc:chgData name="Willigen, R.F. van der (Rob)" userId="b43bdd62-7b82-48e9-86cd-c7c10e260c14" providerId="ADAL" clId="{56DFA0E7-0860-4137-9977-FAFA9E10D814}" dt="2023-10-09T17:19:43.289" v="1398" actId="207"/>
        <pc:sldMkLst>
          <pc:docMk/>
          <pc:sldMk cId="2228814664" sldId="1972"/>
        </pc:sldMkLst>
        <pc:spChg chg="add mod">
          <ac:chgData name="Willigen, R.F. van der (Rob)" userId="b43bdd62-7b82-48e9-86cd-c7c10e260c14" providerId="ADAL" clId="{56DFA0E7-0860-4137-9977-FAFA9E10D814}" dt="2023-10-09T17:19:43.289" v="1398" actId="207"/>
          <ac:spMkLst>
            <pc:docMk/>
            <pc:sldMk cId="2228814664" sldId="1972"/>
            <ac:spMk id="3" creationId="{4761F2CF-5B63-C828-1577-3F04E967719E}"/>
          </ac:spMkLst>
        </pc:spChg>
        <pc:picChg chg="add mod">
          <ac:chgData name="Willigen, R.F. van der (Rob)" userId="b43bdd62-7b82-48e9-86cd-c7c10e260c14" providerId="ADAL" clId="{56DFA0E7-0860-4137-9977-FAFA9E10D814}" dt="2023-10-09T17:13:09.907" v="1349" actId="1076"/>
          <ac:picMkLst>
            <pc:docMk/>
            <pc:sldMk cId="2228814664" sldId="1972"/>
            <ac:picMk id="7170" creationId="{83615A91-6914-C27E-9E02-545D8122018F}"/>
          </ac:picMkLst>
        </pc:picChg>
      </pc:sldChg>
      <pc:sldChg chg="add del">
        <pc:chgData name="Willigen, R.F. van der (Rob)" userId="b43bdd62-7b82-48e9-86cd-c7c10e260c14" providerId="ADAL" clId="{56DFA0E7-0860-4137-9977-FAFA9E10D814}" dt="2023-10-09T15:13:28.847" v="498"/>
        <pc:sldMkLst>
          <pc:docMk/>
          <pc:sldMk cId="1407935187" sldId="1973"/>
        </pc:sldMkLst>
      </pc:sldChg>
      <pc:sldChg chg="modSp add mod ord">
        <pc:chgData name="Willigen, R.F. van der (Rob)" userId="b43bdd62-7b82-48e9-86cd-c7c10e260c14" providerId="ADAL" clId="{56DFA0E7-0860-4137-9977-FAFA9E10D814}" dt="2023-10-09T19:04:33.057" v="2094"/>
        <pc:sldMkLst>
          <pc:docMk/>
          <pc:sldMk cId="2309398678" sldId="1973"/>
        </pc:sldMkLst>
        <pc:spChg chg="mod">
          <ac:chgData name="Willigen, R.F. van der (Rob)" userId="b43bdd62-7b82-48e9-86cd-c7c10e260c14" providerId="ADAL" clId="{56DFA0E7-0860-4137-9977-FAFA9E10D814}" dt="2023-10-09T18:50:49.863" v="2013" actId="20577"/>
          <ac:spMkLst>
            <pc:docMk/>
            <pc:sldMk cId="2309398678" sldId="1973"/>
            <ac:spMk id="6" creationId="{A3CE9903-95DE-D159-8046-F1C5882969B0}"/>
          </ac:spMkLst>
        </pc:spChg>
      </pc:sldChg>
      <pc:sldChg chg="addSp modSp add del mod ord">
        <pc:chgData name="Willigen, R.F. van der (Rob)" userId="b43bdd62-7b82-48e9-86cd-c7c10e260c14" providerId="ADAL" clId="{56DFA0E7-0860-4137-9977-FAFA9E10D814}" dt="2023-10-09T17:02:26.573" v="1339" actId="2696"/>
        <pc:sldMkLst>
          <pc:docMk/>
          <pc:sldMk cId="3041553856" sldId="1973"/>
        </pc:sldMkLst>
        <pc:spChg chg="add mod">
          <ac:chgData name="Willigen, R.F. van der (Rob)" userId="b43bdd62-7b82-48e9-86cd-c7c10e260c14" providerId="ADAL" clId="{56DFA0E7-0860-4137-9977-FAFA9E10D814}" dt="2023-10-09T16:39:24.044" v="1152" actId="14100"/>
          <ac:spMkLst>
            <pc:docMk/>
            <pc:sldMk cId="3041553856" sldId="1973"/>
            <ac:spMk id="4" creationId="{C40A80C5-60E6-885B-DD3A-B32F12981506}"/>
          </ac:spMkLst>
        </pc:spChg>
        <pc:spChg chg="add mod">
          <ac:chgData name="Willigen, R.F. van der (Rob)" userId="b43bdd62-7b82-48e9-86cd-c7c10e260c14" providerId="ADAL" clId="{56DFA0E7-0860-4137-9977-FAFA9E10D814}" dt="2023-10-09T17:01:58.228" v="1338" actId="1076"/>
          <ac:spMkLst>
            <pc:docMk/>
            <pc:sldMk cId="3041553856" sldId="1973"/>
            <ac:spMk id="6" creationId="{A3CE9903-95DE-D159-8046-F1C5882969B0}"/>
          </ac:spMkLst>
        </pc:spChg>
        <pc:picChg chg="add mod">
          <ac:chgData name="Willigen, R.F. van der (Rob)" userId="b43bdd62-7b82-48e9-86cd-c7c10e260c14" providerId="ADAL" clId="{56DFA0E7-0860-4137-9977-FAFA9E10D814}" dt="2023-10-09T16:39:54.243" v="1154" actId="1076"/>
          <ac:picMkLst>
            <pc:docMk/>
            <pc:sldMk cId="3041553856" sldId="1973"/>
            <ac:picMk id="2" creationId="{DBE83308-326B-98A3-DB42-D80D77224C23}"/>
          </ac:picMkLst>
        </pc:picChg>
      </pc:sldChg>
      <pc:sldChg chg="addSp delSp modSp add mod ord">
        <pc:chgData name="Willigen, R.F. van der (Rob)" userId="b43bdd62-7b82-48e9-86cd-c7c10e260c14" providerId="ADAL" clId="{56DFA0E7-0860-4137-9977-FAFA9E10D814}" dt="2023-10-09T19:04:53.841" v="2097"/>
        <pc:sldMkLst>
          <pc:docMk/>
          <pc:sldMk cId="1993817636" sldId="1974"/>
        </pc:sldMkLst>
        <pc:spChg chg="add mod">
          <ac:chgData name="Willigen, R.F. van der (Rob)" userId="b43bdd62-7b82-48e9-86cd-c7c10e260c14" providerId="ADAL" clId="{56DFA0E7-0860-4137-9977-FAFA9E10D814}" dt="2023-10-09T18:15:35.476" v="1979" actId="1076"/>
          <ac:spMkLst>
            <pc:docMk/>
            <pc:sldMk cId="1993817636" sldId="1974"/>
            <ac:spMk id="5" creationId="{D65C516E-49F6-A47B-EB49-805C40FFBC11}"/>
          </ac:spMkLst>
        </pc:spChg>
        <pc:picChg chg="add mod">
          <ac:chgData name="Willigen, R.F. van der (Rob)" userId="b43bdd62-7b82-48e9-86cd-c7c10e260c14" providerId="ADAL" clId="{56DFA0E7-0860-4137-9977-FAFA9E10D814}" dt="2023-10-09T18:15:31.939" v="1978" actId="1076"/>
          <ac:picMkLst>
            <pc:docMk/>
            <pc:sldMk cId="1993817636" sldId="1974"/>
            <ac:picMk id="2" creationId="{22E5FAE1-1C26-27F8-3845-73062DEFF728}"/>
          </ac:picMkLst>
        </pc:picChg>
        <pc:picChg chg="add del mod">
          <ac:chgData name="Willigen, R.F. van der (Rob)" userId="b43bdd62-7b82-48e9-86cd-c7c10e260c14" providerId="ADAL" clId="{56DFA0E7-0860-4137-9977-FAFA9E10D814}" dt="2023-10-09T18:15:07.609" v="1971" actId="478"/>
          <ac:picMkLst>
            <pc:docMk/>
            <pc:sldMk cId="1993817636" sldId="1974"/>
            <ac:picMk id="3" creationId="{E86A6651-0EBA-9CA1-A2CB-D07B98008F67}"/>
          </ac:picMkLst>
        </pc:picChg>
      </pc:sldChg>
      <pc:sldChg chg="addSp modSp add mod ord">
        <pc:chgData name="Willigen, R.F. van der (Rob)" userId="b43bdd62-7b82-48e9-86cd-c7c10e260c14" providerId="ADAL" clId="{56DFA0E7-0860-4137-9977-FAFA9E10D814}" dt="2023-10-09T18:49:22.140" v="2007"/>
        <pc:sldMkLst>
          <pc:docMk/>
          <pc:sldMk cId="3847129797" sldId="1975"/>
        </pc:sldMkLst>
        <pc:spChg chg="add mod">
          <ac:chgData name="Willigen, R.F. van der (Rob)" userId="b43bdd62-7b82-48e9-86cd-c7c10e260c14" providerId="ADAL" clId="{56DFA0E7-0860-4137-9977-FAFA9E10D814}" dt="2023-10-09T18:18:04.669" v="1992" actId="1076"/>
          <ac:spMkLst>
            <pc:docMk/>
            <pc:sldMk cId="3847129797" sldId="1975"/>
            <ac:spMk id="4" creationId="{B5C230E5-17ED-B17A-F414-61BF42E422E4}"/>
          </ac:spMkLst>
        </pc:spChg>
        <pc:picChg chg="add mod">
          <ac:chgData name="Willigen, R.F. van der (Rob)" userId="b43bdd62-7b82-48e9-86cd-c7c10e260c14" providerId="ADAL" clId="{56DFA0E7-0860-4137-9977-FAFA9E10D814}" dt="2023-10-09T18:18:07.940" v="1993" actId="1076"/>
          <ac:picMkLst>
            <pc:docMk/>
            <pc:sldMk cId="3847129797" sldId="1975"/>
            <ac:picMk id="2" creationId="{29406611-16D9-65BD-161B-431E111EF029}"/>
          </ac:picMkLst>
        </pc:picChg>
        <pc:picChg chg="add mod">
          <ac:chgData name="Willigen, R.F. van der (Rob)" userId="b43bdd62-7b82-48e9-86cd-c7c10e260c14" providerId="ADAL" clId="{56DFA0E7-0860-4137-9977-FAFA9E10D814}" dt="2023-10-09T18:19:39.940" v="2003" actId="1076"/>
          <ac:picMkLst>
            <pc:docMk/>
            <pc:sldMk cId="3847129797" sldId="1975"/>
            <ac:picMk id="5" creationId="{5CE22F29-4CF5-DDA9-5D0D-3C5EDD1DBCDE}"/>
          </ac:picMkLst>
        </pc:picChg>
        <pc:picChg chg="add mod">
          <ac:chgData name="Willigen, R.F. van der (Rob)" userId="b43bdd62-7b82-48e9-86cd-c7c10e260c14" providerId="ADAL" clId="{56DFA0E7-0860-4137-9977-FAFA9E10D814}" dt="2023-10-09T18:19:45.844" v="2005" actId="14100"/>
          <ac:picMkLst>
            <pc:docMk/>
            <pc:sldMk cId="3847129797" sldId="1975"/>
            <ac:picMk id="6" creationId="{08E3FB78-504E-75ED-014B-DCC4570773D0}"/>
          </ac:picMkLst>
        </pc:picChg>
      </pc:sldChg>
      <pc:sldChg chg="add del">
        <pc:chgData name="Willigen, R.F. van der (Rob)" userId="b43bdd62-7b82-48e9-86cd-c7c10e260c14" providerId="ADAL" clId="{56DFA0E7-0860-4137-9977-FAFA9E10D814}" dt="2023-10-09T19:05:01.340" v="2101" actId="47"/>
        <pc:sldMkLst>
          <pc:docMk/>
          <pc:sldMk cId="2859108935" sldId="1976"/>
        </pc:sldMkLst>
      </pc:sldChg>
      <pc:sldChg chg="add">
        <pc:chgData name="Willigen, R.F. van der (Rob)" userId="b43bdd62-7b82-48e9-86cd-c7c10e260c14" providerId="ADAL" clId="{56DFA0E7-0860-4137-9977-FAFA9E10D814}" dt="2023-10-09T16:37:52.889" v="1136"/>
        <pc:sldMkLst>
          <pc:docMk/>
          <pc:sldMk cId="4227357042" sldId="1977"/>
        </pc:sldMkLst>
      </pc:sldChg>
      <pc:sldChg chg="add del">
        <pc:chgData name="Willigen, R.F. van der (Rob)" userId="b43bdd62-7b82-48e9-86cd-c7c10e260c14" providerId="ADAL" clId="{56DFA0E7-0860-4137-9977-FAFA9E10D814}" dt="2023-10-09T17:17:12.004" v="1372" actId="47"/>
        <pc:sldMkLst>
          <pc:docMk/>
          <pc:sldMk cId="2762560123" sldId="1978"/>
        </pc:sldMkLst>
      </pc:sldChg>
      <pc:sldChg chg="addSp modSp add mod ord">
        <pc:chgData name="Willigen, R.F. van der (Rob)" userId="b43bdd62-7b82-48e9-86cd-c7c10e260c14" providerId="ADAL" clId="{56DFA0E7-0860-4137-9977-FAFA9E10D814}" dt="2023-10-09T17:17:04.400" v="1371" actId="207"/>
        <pc:sldMkLst>
          <pc:docMk/>
          <pc:sldMk cId="253324630" sldId="1979"/>
        </pc:sldMkLst>
        <pc:spChg chg="add mod">
          <ac:chgData name="Willigen, R.F. van der (Rob)" userId="b43bdd62-7b82-48e9-86cd-c7c10e260c14" providerId="ADAL" clId="{56DFA0E7-0860-4137-9977-FAFA9E10D814}" dt="2023-10-09T17:17:04.400" v="1371" actId="207"/>
          <ac:spMkLst>
            <pc:docMk/>
            <pc:sldMk cId="253324630" sldId="1979"/>
            <ac:spMk id="4" creationId="{8830D020-5B7C-8BF9-9AB3-1ED2632974EB}"/>
          </ac:spMkLst>
        </pc:spChg>
        <pc:picChg chg="add mod">
          <ac:chgData name="Willigen, R.F. van der (Rob)" userId="b43bdd62-7b82-48e9-86cd-c7c10e260c14" providerId="ADAL" clId="{56DFA0E7-0860-4137-9977-FAFA9E10D814}" dt="2023-10-09T17:16:52.818" v="1369" actId="1076"/>
          <ac:picMkLst>
            <pc:docMk/>
            <pc:sldMk cId="253324630" sldId="1979"/>
            <ac:picMk id="2" creationId="{7744477C-5C5E-1991-0E68-3920460F3405}"/>
          </ac:picMkLst>
        </pc:picChg>
      </pc:sldChg>
      <pc:sldChg chg="addSp modSp add mod ord">
        <pc:chgData name="Willigen, R.F. van der (Rob)" userId="b43bdd62-7b82-48e9-86cd-c7c10e260c14" providerId="ADAL" clId="{56DFA0E7-0860-4137-9977-FAFA9E10D814}" dt="2023-10-09T17:23:03.403" v="1428" actId="1076"/>
        <pc:sldMkLst>
          <pc:docMk/>
          <pc:sldMk cId="3874990387" sldId="1980"/>
        </pc:sldMkLst>
        <pc:spChg chg="add mod">
          <ac:chgData name="Willigen, R.F. van der (Rob)" userId="b43bdd62-7b82-48e9-86cd-c7c10e260c14" providerId="ADAL" clId="{56DFA0E7-0860-4137-9977-FAFA9E10D814}" dt="2023-10-09T17:22:41.652" v="1423" actId="1076"/>
          <ac:spMkLst>
            <pc:docMk/>
            <pc:sldMk cId="3874990387" sldId="1980"/>
            <ac:spMk id="3" creationId="{77AA7916-69B3-9D2E-C8BA-82CA2A4E00D8}"/>
          </ac:spMkLst>
        </pc:spChg>
        <pc:spChg chg="add mod">
          <ac:chgData name="Willigen, R.F. van der (Rob)" userId="b43bdd62-7b82-48e9-86cd-c7c10e260c14" providerId="ADAL" clId="{56DFA0E7-0860-4137-9977-FAFA9E10D814}" dt="2023-10-09T17:23:03.403" v="1428" actId="1076"/>
          <ac:spMkLst>
            <pc:docMk/>
            <pc:sldMk cId="3874990387" sldId="1980"/>
            <ac:spMk id="7" creationId="{8462CA9A-3375-6829-4F2B-94293D3EABB6}"/>
          </ac:spMkLst>
        </pc:spChg>
        <pc:picChg chg="add mod">
          <ac:chgData name="Willigen, R.F. van der (Rob)" userId="b43bdd62-7b82-48e9-86cd-c7c10e260c14" providerId="ADAL" clId="{56DFA0E7-0860-4137-9977-FAFA9E10D814}" dt="2023-10-09T17:22:11.051" v="1415" actId="1076"/>
          <ac:picMkLst>
            <pc:docMk/>
            <pc:sldMk cId="3874990387" sldId="1980"/>
            <ac:picMk id="4" creationId="{35792708-0AF0-7D7D-C64C-5374AD07D071}"/>
          </ac:picMkLst>
        </pc:picChg>
        <pc:picChg chg="add mod">
          <ac:chgData name="Willigen, R.F. van der (Rob)" userId="b43bdd62-7b82-48e9-86cd-c7c10e260c14" providerId="ADAL" clId="{56DFA0E7-0860-4137-9977-FAFA9E10D814}" dt="2023-10-09T17:22:12.698" v="1416" actId="1076"/>
          <ac:picMkLst>
            <pc:docMk/>
            <pc:sldMk cId="3874990387" sldId="1980"/>
            <ac:picMk id="5" creationId="{22680A45-5787-CF87-13C0-B1A099F3F5D6}"/>
          </ac:picMkLst>
        </pc:picChg>
      </pc:sldChg>
      <pc:sldChg chg="addSp modSp add ord">
        <pc:chgData name="Willigen, R.F. van der (Rob)" userId="b43bdd62-7b82-48e9-86cd-c7c10e260c14" providerId="ADAL" clId="{56DFA0E7-0860-4137-9977-FAFA9E10D814}" dt="2023-10-09T17:19:03.776" v="1390"/>
        <pc:sldMkLst>
          <pc:docMk/>
          <pc:sldMk cId="786885309" sldId="1981"/>
        </pc:sldMkLst>
        <pc:spChg chg="add mod">
          <ac:chgData name="Willigen, R.F. van der (Rob)" userId="b43bdd62-7b82-48e9-86cd-c7c10e260c14" providerId="ADAL" clId="{56DFA0E7-0860-4137-9977-FAFA9E10D814}" dt="2023-10-09T17:19:03.776" v="1390"/>
          <ac:spMkLst>
            <pc:docMk/>
            <pc:sldMk cId="786885309" sldId="1981"/>
            <ac:spMk id="2" creationId="{81D9E11B-AECC-B096-A0D2-524A34B56E54}"/>
          </ac:spMkLst>
        </pc:spChg>
        <pc:picChg chg="add mod">
          <ac:chgData name="Willigen, R.F. van der (Rob)" userId="b43bdd62-7b82-48e9-86cd-c7c10e260c14" providerId="ADAL" clId="{56DFA0E7-0860-4137-9977-FAFA9E10D814}" dt="2023-10-09T17:18:10.478" v="1386" actId="1076"/>
          <ac:picMkLst>
            <pc:docMk/>
            <pc:sldMk cId="786885309" sldId="1981"/>
            <ac:picMk id="9218" creationId="{4740957B-F3D8-2CFF-BE87-760129689FCF}"/>
          </ac:picMkLst>
        </pc:picChg>
        <pc:picChg chg="add mod">
          <ac:chgData name="Willigen, R.F. van der (Rob)" userId="b43bdd62-7b82-48e9-86cd-c7c10e260c14" providerId="ADAL" clId="{56DFA0E7-0860-4137-9977-FAFA9E10D814}" dt="2023-10-09T17:18:19.406" v="1389" actId="1076"/>
          <ac:picMkLst>
            <pc:docMk/>
            <pc:sldMk cId="786885309" sldId="1981"/>
            <ac:picMk id="9220" creationId="{FDBD457E-CB6C-04B5-E2CC-7090C53E8240}"/>
          </ac:picMkLst>
        </pc:picChg>
      </pc:sldChg>
      <pc:sldChg chg="addSp delSp modSp add mod ord">
        <pc:chgData name="Willigen, R.F. van der (Rob)" userId="b43bdd62-7b82-48e9-86cd-c7c10e260c14" providerId="ADAL" clId="{56DFA0E7-0860-4137-9977-FAFA9E10D814}" dt="2023-10-09T17:35:08.866" v="1620"/>
        <pc:sldMkLst>
          <pc:docMk/>
          <pc:sldMk cId="4177502801" sldId="1982"/>
        </pc:sldMkLst>
        <pc:spChg chg="add del mod">
          <ac:chgData name="Willigen, R.F. van der (Rob)" userId="b43bdd62-7b82-48e9-86cd-c7c10e260c14" providerId="ADAL" clId="{56DFA0E7-0860-4137-9977-FAFA9E10D814}" dt="2023-10-09T17:33:28.685" v="1606" actId="478"/>
          <ac:spMkLst>
            <pc:docMk/>
            <pc:sldMk cId="4177502801" sldId="1982"/>
            <ac:spMk id="4" creationId="{60A7C381-E92E-C1DD-88FB-49CDFEF6A97C}"/>
          </ac:spMkLst>
        </pc:spChg>
        <pc:spChg chg="add del mod">
          <ac:chgData name="Willigen, R.F. van der (Rob)" userId="b43bdd62-7b82-48e9-86cd-c7c10e260c14" providerId="ADAL" clId="{56DFA0E7-0860-4137-9977-FAFA9E10D814}" dt="2023-10-09T17:32:36.091" v="1590"/>
          <ac:spMkLst>
            <pc:docMk/>
            <pc:sldMk cId="4177502801" sldId="1982"/>
            <ac:spMk id="5" creationId="{34100E21-3807-C938-A079-DBB1C874F9AE}"/>
          </ac:spMkLst>
        </pc:spChg>
        <pc:picChg chg="add mod">
          <ac:chgData name="Willigen, R.F. van der (Rob)" userId="b43bdd62-7b82-48e9-86cd-c7c10e260c14" providerId="ADAL" clId="{56DFA0E7-0860-4137-9977-FAFA9E10D814}" dt="2023-10-09T17:33:36.658" v="1609" actId="1076"/>
          <ac:picMkLst>
            <pc:docMk/>
            <pc:sldMk cId="4177502801" sldId="1982"/>
            <ac:picMk id="2" creationId="{9915FF96-E37D-D2FB-3FCE-E62EE7DB1EAF}"/>
          </ac:picMkLst>
        </pc:picChg>
        <pc:picChg chg="add del mod">
          <ac:chgData name="Willigen, R.F. van der (Rob)" userId="b43bdd62-7b82-48e9-86cd-c7c10e260c14" providerId="ADAL" clId="{56DFA0E7-0860-4137-9977-FAFA9E10D814}" dt="2023-10-09T17:34:08.852" v="1617" actId="1076"/>
          <ac:picMkLst>
            <pc:docMk/>
            <pc:sldMk cId="4177502801" sldId="1982"/>
            <ac:picMk id="20483" creationId="{1C308D6F-7C6B-19EA-4838-8956B6D00C2B}"/>
          </ac:picMkLst>
        </pc:picChg>
        <pc:picChg chg="add del mod">
          <ac:chgData name="Willigen, R.F. van der (Rob)" userId="b43bdd62-7b82-48e9-86cd-c7c10e260c14" providerId="ADAL" clId="{56DFA0E7-0860-4137-9977-FAFA9E10D814}" dt="2023-10-09T17:33:31.879" v="1607" actId="478"/>
          <ac:picMkLst>
            <pc:docMk/>
            <pc:sldMk cId="4177502801" sldId="1982"/>
            <ac:picMk id="20485" creationId="{48CC8DE3-C205-ECD6-A199-3DF3829E464E}"/>
          </ac:picMkLst>
        </pc:picChg>
        <pc:picChg chg="add del mod">
          <ac:chgData name="Willigen, R.F. van der (Rob)" userId="b43bdd62-7b82-48e9-86cd-c7c10e260c14" providerId="ADAL" clId="{56DFA0E7-0860-4137-9977-FAFA9E10D814}" dt="2023-10-09T17:33:28.147" v="1605"/>
          <ac:picMkLst>
            <pc:docMk/>
            <pc:sldMk cId="4177502801" sldId="1982"/>
            <ac:picMk id="20487" creationId="{EC036F42-2DB4-34E7-1B88-D58F01AEE757}"/>
          </ac:picMkLst>
        </pc:picChg>
        <pc:picChg chg="add mod">
          <ac:chgData name="Willigen, R.F. van der (Rob)" userId="b43bdd62-7b82-48e9-86cd-c7c10e260c14" providerId="ADAL" clId="{56DFA0E7-0860-4137-9977-FAFA9E10D814}" dt="2023-10-09T17:34:11.132" v="1618" actId="1076"/>
          <ac:picMkLst>
            <pc:docMk/>
            <pc:sldMk cId="4177502801" sldId="1982"/>
            <ac:picMk id="20489" creationId="{EB10FD8D-A7F9-812E-BC65-C59FC8A2EC8A}"/>
          </ac:picMkLst>
        </pc:picChg>
      </pc:sldChg>
      <pc:sldChg chg="addSp modSp add mod">
        <pc:chgData name="Willigen, R.F. van der (Rob)" userId="b43bdd62-7b82-48e9-86cd-c7c10e260c14" providerId="ADAL" clId="{56DFA0E7-0860-4137-9977-FAFA9E10D814}" dt="2023-10-09T18:56:42.220" v="2079" actId="1076"/>
        <pc:sldMkLst>
          <pc:docMk/>
          <pc:sldMk cId="3144809320" sldId="1983"/>
        </pc:sldMkLst>
        <pc:spChg chg="add mod">
          <ac:chgData name="Willigen, R.F. van der (Rob)" userId="b43bdd62-7b82-48e9-86cd-c7c10e260c14" providerId="ADAL" clId="{56DFA0E7-0860-4137-9977-FAFA9E10D814}" dt="2023-10-09T18:56:42.220" v="2079" actId="1076"/>
          <ac:spMkLst>
            <pc:docMk/>
            <pc:sldMk cId="3144809320" sldId="1983"/>
            <ac:spMk id="4" creationId="{CD604A6E-1853-7A72-E8E4-464F6D1E759C}"/>
          </ac:spMkLst>
        </pc:spChg>
        <pc:picChg chg="add mod">
          <ac:chgData name="Willigen, R.F. van der (Rob)" userId="b43bdd62-7b82-48e9-86cd-c7c10e260c14" providerId="ADAL" clId="{56DFA0E7-0860-4137-9977-FAFA9E10D814}" dt="2023-10-09T18:56:38.621" v="2078" actId="1076"/>
          <ac:picMkLst>
            <pc:docMk/>
            <pc:sldMk cId="3144809320" sldId="1983"/>
            <ac:picMk id="2" creationId="{6A73C240-69A9-77D4-9950-D5742963B4A9}"/>
          </ac:picMkLst>
        </pc:picChg>
      </pc:sldChg>
      <pc:sldChg chg="addSp modSp add del mod">
        <pc:chgData name="Willigen, R.F. van der (Rob)" userId="b43bdd62-7b82-48e9-86cd-c7c10e260c14" providerId="ADAL" clId="{56DFA0E7-0860-4137-9977-FAFA9E10D814}" dt="2023-10-09T18:05:53.464" v="1881" actId="167"/>
        <pc:sldMkLst>
          <pc:docMk/>
          <pc:sldMk cId="293356071" sldId="1984"/>
        </pc:sldMkLst>
        <pc:spChg chg="add mod ord">
          <ac:chgData name="Willigen, R.F. van der (Rob)" userId="b43bdd62-7b82-48e9-86cd-c7c10e260c14" providerId="ADAL" clId="{56DFA0E7-0860-4137-9977-FAFA9E10D814}" dt="2023-10-09T18:05:53.464" v="1881" actId="167"/>
          <ac:spMkLst>
            <pc:docMk/>
            <pc:sldMk cId="293356071" sldId="1984"/>
            <ac:spMk id="2" creationId="{B0F4A849-2AA6-0966-BA6E-71149F7783DE}"/>
          </ac:spMkLst>
        </pc:spChg>
        <pc:spChg chg="mod">
          <ac:chgData name="Willigen, R.F. van der (Rob)" userId="b43bdd62-7b82-48e9-86cd-c7c10e260c14" providerId="ADAL" clId="{56DFA0E7-0860-4137-9977-FAFA9E10D814}" dt="2023-10-09T17:26:30.515" v="1527" actId="20577"/>
          <ac:spMkLst>
            <pc:docMk/>
            <pc:sldMk cId="293356071" sldId="1984"/>
            <ac:spMk id="8" creationId="{00000000-0000-0000-0000-000000000000}"/>
          </ac:spMkLst>
        </pc:spChg>
      </pc:sldChg>
      <pc:sldChg chg="add del">
        <pc:chgData name="Willigen, R.F. van der (Rob)" userId="b43bdd62-7b82-48e9-86cd-c7c10e260c14" providerId="ADAL" clId="{56DFA0E7-0860-4137-9977-FAFA9E10D814}" dt="2023-10-09T17:25:02.288" v="1472" actId="47"/>
        <pc:sldMkLst>
          <pc:docMk/>
          <pc:sldMk cId="2706149077" sldId="1985"/>
        </pc:sldMkLst>
      </pc:sldChg>
      <pc:sldChg chg="add del">
        <pc:chgData name="Willigen, R.F. van der (Rob)" userId="b43bdd62-7b82-48e9-86cd-c7c10e260c14" providerId="ADAL" clId="{56DFA0E7-0860-4137-9977-FAFA9E10D814}" dt="2023-10-09T17:25:04.077" v="1473" actId="47"/>
        <pc:sldMkLst>
          <pc:docMk/>
          <pc:sldMk cId="2222147762" sldId="1986"/>
        </pc:sldMkLst>
      </pc:sldChg>
      <pc:sldChg chg="addSp modSp add mod ord">
        <pc:chgData name="Willigen, R.F. van der (Rob)" userId="b43bdd62-7b82-48e9-86cd-c7c10e260c14" providerId="ADAL" clId="{56DFA0E7-0860-4137-9977-FAFA9E10D814}" dt="2023-10-09T18:06:04.935" v="1883" actId="167"/>
        <pc:sldMkLst>
          <pc:docMk/>
          <pc:sldMk cId="4021045386" sldId="1987"/>
        </pc:sldMkLst>
        <pc:spChg chg="add mod ord">
          <ac:chgData name="Willigen, R.F. van der (Rob)" userId="b43bdd62-7b82-48e9-86cd-c7c10e260c14" providerId="ADAL" clId="{56DFA0E7-0860-4137-9977-FAFA9E10D814}" dt="2023-10-09T18:06:04.935" v="1883" actId="167"/>
          <ac:spMkLst>
            <pc:docMk/>
            <pc:sldMk cId="4021045386" sldId="1987"/>
            <ac:spMk id="2" creationId="{1D90141D-12B6-C646-F850-8CB2E5C84C30}"/>
          </ac:spMkLst>
        </pc:spChg>
        <pc:spChg chg="mod">
          <ac:chgData name="Willigen, R.F. van der (Rob)" userId="b43bdd62-7b82-48e9-86cd-c7c10e260c14" providerId="ADAL" clId="{56DFA0E7-0860-4137-9977-FAFA9E10D814}" dt="2023-10-09T17:26:16.159" v="1514" actId="20577"/>
          <ac:spMkLst>
            <pc:docMk/>
            <pc:sldMk cId="4021045386" sldId="1987"/>
            <ac:spMk id="8" creationId="{00000000-0000-0000-0000-000000000000}"/>
          </ac:spMkLst>
        </pc:spChg>
      </pc:sldChg>
      <pc:sldChg chg="addSp modSp add mod ord">
        <pc:chgData name="Willigen, R.F. van der (Rob)" userId="b43bdd62-7b82-48e9-86cd-c7c10e260c14" providerId="ADAL" clId="{56DFA0E7-0860-4137-9977-FAFA9E10D814}" dt="2023-10-09T18:06:15.661" v="1885" actId="167"/>
        <pc:sldMkLst>
          <pc:docMk/>
          <pc:sldMk cId="1129841539" sldId="1988"/>
        </pc:sldMkLst>
        <pc:spChg chg="add mod ord">
          <ac:chgData name="Willigen, R.F. van der (Rob)" userId="b43bdd62-7b82-48e9-86cd-c7c10e260c14" providerId="ADAL" clId="{56DFA0E7-0860-4137-9977-FAFA9E10D814}" dt="2023-10-09T18:06:15.661" v="1885" actId="167"/>
          <ac:spMkLst>
            <pc:docMk/>
            <pc:sldMk cId="1129841539" sldId="1988"/>
            <ac:spMk id="2" creationId="{C4B3A0BA-6F49-1B12-EA33-AA0D8B158228}"/>
          </ac:spMkLst>
        </pc:spChg>
        <pc:spChg chg="mod">
          <ac:chgData name="Willigen, R.F. van der (Rob)" userId="b43bdd62-7b82-48e9-86cd-c7c10e260c14" providerId="ADAL" clId="{56DFA0E7-0860-4137-9977-FAFA9E10D814}" dt="2023-10-09T17:28:05.446" v="1554" actId="255"/>
          <ac:spMkLst>
            <pc:docMk/>
            <pc:sldMk cId="1129841539" sldId="1988"/>
            <ac:spMk id="8" creationId="{00000000-0000-0000-0000-000000000000}"/>
          </ac:spMkLst>
        </pc:spChg>
        <pc:grpChg chg="mod">
          <ac:chgData name="Willigen, R.F. van der (Rob)" userId="b43bdd62-7b82-48e9-86cd-c7c10e260c14" providerId="ADAL" clId="{56DFA0E7-0860-4137-9977-FAFA9E10D814}" dt="2023-10-09T17:27:55.548" v="1553" actId="14100"/>
          <ac:grpSpMkLst>
            <pc:docMk/>
            <pc:sldMk cId="1129841539" sldId="1988"/>
            <ac:grpSpMk id="4" creationId="{00000000-0000-0000-0000-000000000000}"/>
          </ac:grpSpMkLst>
        </pc:grpChg>
      </pc:sldChg>
      <pc:sldChg chg="add del ord">
        <pc:chgData name="Willigen, R.F. van der (Rob)" userId="b43bdd62-7b82-48e9-86cd-c7c10e260c14" providerId="ADAL" clId="{56DFA0E7-0860-4137-9977-FAFA9E10D814}" dt="2023-10-09T17:28:19.890" v="1559" actId="47"/>
        <pc:sldMkLst>
          <pc:docMk/>
          <pc:sldMk cId="2364862774" sldId="1989"/>
        </pc:sldMkLst>
      </pc:sldChg>
      <pc:sldChg chg="modSp add del mod ord">
        <pc:chgData name="Willigen, R.F. van der (Rob)" userId="b43bdd62-7b82-48e9-86cd-c7c10e260c14" providerId="ADAL" clId="{56DFA0E7-0860-4137-9977-FAFA9E10D814}" dt="2023-10-09T17:28:17.999" v="1558" actId="47"/>
        <pc:sldMkLst>
          <pc:docMk/>
          <pc:sldMk cId="3775608620" sldId="1990"/>
        </pc:sldMkLst>
        <pc:spChg chg="mod">
          <ac:chgData name="Willigen, R.F. van der (Rob)" userId="b43bdd62-7b82-48e9-86cd-c7c10e260c14" providerId="ADAL" clId="{56DFA0E7-0860-4137-9977-FAFA9E10D814}" dt="2023-10-09T17:26:58.870" v="1543" actId="20577"/>
          <ac:spMkLst>
            <pc:docMk/>
            <pc:sldMk cId="3775608620" sldId="1990"/>
            <ac:spMk id="8" creationId="{00000000-0000-0000-0000-000000000000}"/>
          </ac:spMkLst>
        </pc:spChg>
      </pc:sldChg>
      <pc:sldChg chg="addSp modSp add mod ord">
        <pc:chgData name="Willigen, R.F. van der (Rob)" userId="b43bdd62-7b82-48e9-86cd-c7c10e260c14" providerId="ADAL" clId="{56DFA0E7-0860-4137-9977-FAFA9E10D814}" dt="2023-10-09T18:06:26.136" v="1887" actId="167"/>
        <pc:sldMkLst>
          <pc:docMk/>
          <pc:sldMk cId="3120627163" sldId="1991"/>
        </pc:sldMkLst>
        <pc:spChg chg="add mod ord">
          <ac:chgData name="Willigen, R.F. van der (Rob)" userId="b43bdd62-7b82-48e9-86cd-c7c10e260c14" providerId="ADAL" clId="{56DFA0E7-0860-4137-9977-FAFA9E10D814}" dt="2023-10-09T18:06:26.136" v="1887" actId="167"/>
          <ac:spMkLst>
            <pc:docMk/>
            <pc:sldMk cId="3120627163" sldId="1991"/>
            <ac:spMk id="2" creationId="{08D22E08-9D7E-9AF7-07C0-5C1444710A68}"/>
          </ac:spMkLst>
        </pc:spChg>
        <pc:spChg chg="mod">
          <ac:chgData name="Willigen, R.F. van der (Rob)" userId="b43bdd62-7b82-48e9-86cd-c7c10e260c14" providerId="ADAL" clId="{56DFA0E7-0860-4137-9977-FAFA9E10D814}" dt="2023-10-09T17:28:28.273" v="1570" actId="20577"/>
          <ac:spMkLst>
            <pc:docMk/>
            <pc:sldMk cId="3120627163" sldId="1991"/>
            <ac:spMk id="8" creationId="{00000000-0000-0000-0000-000000000000}"/>
          </ac:spMkLst>
        </pc:spChg>
      </pc:sldChg>
      <pc:sldChg chg="addSp delSp modSp add mod">
        <pc:chgData name="Willigen, R.F. van der (Rob)" userId="b43bdd62-7b82-48e9-86cd-c7c10e260c14" providerId="ADAL" clId="{56DFA0E7-0860-4137-9977-FAFA9E10D814}" dt="2023-10-09T18:09:20.420" v="1961" actId="207"/>
        <pc:sldMkLst>
          <pc:docMk/>
          <pc:sldMk cId="1806392458" sldId="1992"/>
        </pc:sldMkLst>
        <pc:spChg chg="add mod">
          <ac:chgData name="Willigen, R.F. van der (Rob)" userId="b43bdd62-7b82-48e9-86cd-c7c10e260c14" providerId="ADAL" clId="{56DFA0E7-0860-4137-9977-FAFA9E10D814}" dt="2023-10-09T18:09:20.420" v="1961" actId="207"/>
          <ac:spMkLst>
            <pc:docMk/>
            <pc:sldMk cId="1806392458" sldId="1992"/>
            <ac:spMk id="2" creationId="{CF70176B-2F5C-0E4A-4C58-B36DE38D7817}"/>
          </ac:spMkLst>
        </pc:spChg>
        <pc:spChg chg="mod">
          <ac:chgData name="Willigen, R.F. van der (Rob)" userId="b43bdd62-7b82-48e9-86cd-c7c10e260c14" providerId="ADAL" clId="{56DFA0E7-0860-4137-9977-FAFA9E10D814}" dt="2023-10-09T18:07:33.178" v="1904" actId="20577"/>
          <ac:spMkLst>
            <pc:docMk/>
            <pc:sldMk cId="1806392458" sldId="1992"/>
            <ac:spMk id="8" creationId="{0D501CA2-5363-7349-A6FD-BF7678EE2552}"/>
          </ac:spMkLst>
        </pc:spChg>
        <pc:spChg chg="mod">
          <ac:chgData name="Willigen, R.F. van der (Rob)" userId="b43bdd62-7b82-48e9-86cd-c7c10e260c14" providerId="ADAL" clId="{56DFA0E7-0860-4137-9977-FAFA9E10D814}" dt="2023-10-09T17:37:51.586" v="1680" actId="164"/>
          <ac:spMkLst>
            <pc:docMk/>
            <pc:sldMk cId="1806392458" sldId="1992"/>
            <ac:spMk id="10" creationId="{6C58FA97-DE2F-11CA-BBFA-773BB1C4B442}"/>
          </ac:spMkLst>
        </pc:spChg>
        <pc:spChg chg="del">
          <ac:chgData name="Willigen, R.F. van der (Rob)" userId="b43bdd62-7b82-48e9-86cd-c7c10e260c14" providerId="ADAL" clId="{56DFA0E7-0860-4137-9977-FAFA9E10D814}" dt="2023-10-09T17:36:45.533" v="1634" actId="478"/>
          <ac:spMkLst>
            <pc:docMk/>
            <pc:sldMk cId="1806392458" sldId="1992"/>
            <ac:spMk id="13" creationId="{559B3AE0-B68F-A77A-A2E2-0C37010A8895}"/>
          </ac:spMkLst>
        </pc:spChg>
        <pc:spChg chg="del">
          <ac:chgData name="Willigen, R.F. van der (Rob)" userId="b43bdd62-7b82-48e9-86cd-c7c10e260c14" providerId="ADAL" clId="{56DFA0E7-0860-4137-9977-FAFA9E10D814}" dt="2023-10-09T17:36:47.174" v="1635" actId="478"/>
          <ac:spMkLst>
            <pc:docMk/>
            <pc:sldMk cId="1806392458" sldId="1992"/>
            <ac:spMk id="15" creationId="{27B893C2-0776-A239-54B9-1DF492841441}"/>
          </ac:spMkLst>
        </pc:spChg>
        <pc:spChg chg="mod">
          <ac:chgData name="Willigen, R.F. van der (Rob)" userId="b43bdd62-7b82-48e9-86cd-c7c10e260c14" providerId="ADAL" clId="{56DFA0E7-0860-4137-9977-FAFA9E10D814}" dt="2023-10-09T17:37:51.586" v="1680" actId="164"/>
          <ac:spMkLst>
            <pc:docMk/>
            <pc:sldMk cId="1806392458" sldId="1992"/>
            <ac:spMk id="17" creationId="{FBEB7A31-B890-3489-ADC8-1E1D55071DD3}"/>
          </ac:spMkLst>
        </pc:spChg>
        <pc:grpChg chg="add del mod">
          <ac:chgData name="Willigen, R.F. van der (Rob)" userId="b43bdd62-7b82-48e9-86cd-c7c10e260c14" providerId="ADAL" clId="{56DFA0E7-0860-4137-9977-FAFA9E10D814}" dt="2023-10-09T18:07:37.513" v="1905" actId="478"/>
          <ac:grpSpMkLst>
            <pc:docMk/>
            <pc:sldMk cId="1806392458" sldId="1992"/>
            <ac:grpSpMk id="3" creationId="{B9E05A7E-5A46-869D-FEFF-85356133D3AE}"/>
          </ac:grpSpMkLst>
        </pc:grpChg>
        <pc:grpChg chg="mod">
          <ac:chgData name="Willigen, R.F. van der (Rob)" userId="b43bdd62-7b82-48e9-86cd-c7c10e260c14" providerId="ADAL" clId="{56DFA0E7-0860-4137-9977-FAFA9E10D814}" dt="2023-10-09T17:37:51.586" v="1680" actId="164"/>
          <ac:grpSpMkLst>
            <pc:docMk/>
            <pc:sldMk cId="1806392458" sldId="1992"/>
            <ac:grpSpMk id="5" creationId="{69F7EAA1-6FF0-C2AC-2305-6C339B66DFD6}"/>
          </ac:grpSpMkLst>
        </pc:grpChg>
        <pc:picChg chg="mod">
          <ac:chgData name="Willigen, R.F. van der (Rob)" userId="b43bdd62-7b82-48e9-86cd-c7c10e260c14" providerId="ADAL" clId="{56DFA0E7-0860-4137-9977-FAFA9E10D814}" dt="2023-10-09T17:39:03.572" v="1749" actId="1076"/>
          <ac:picMkLst>
            <pc:docMk/>
            <pc:sldMk cId="1806392458" sldId="1992"/>
            <ac:picMk id="4" creationId="{615B9CF4-8011-27AD-63DA-333563528B4E}"/>
          </ac:picMkLst>
        </pc:picChg>
      </pc:sldChg>
      <pc:sldChg chg="addSp modSp add mod ord">
        <pc:chgData name="Willigen, R.F. van der (Rob)" userId="b43bdd62-7b82-48e9-86cd-c7c10e260c14" providerId="ADAL" clId="{56DFA0E7-0860-4137-9977-FAFA9E10D814}" dt="2023-10-09T18:51:45.796" v="2053" actId="1035"/>
        <pc:sldMkLst>
          <pc:docMk/>
          <pc:sldMk cId="3404388238" sldId="1993"/>
        </pc:sldMkLst>
        <pc:spChg chg="add mod ord">
          <ac:chgData name="Willigen, R.F. van der (Rob)" userId="b43bdd62-7b82-48e9-86cd-c7c10e260c14" providerId="ADAL" clId="{56DFA0E7-0860-4137-9977-FAFA9E10D814}" dt="2023-10-09T18:05:29.504" v="1878" actId="167"/>
          <ac:spMkLst>
            <pc:docMk/>
            <pc:sldMk cId="3404388238" sldId="1993"/>
            <ac:spMk id="2" creationId="{E327F727-23E6-604F-8853-EDE2536DC835}"/>
          </ac:spMkLst>
        </pc:spChg>
        <pc:spChg chg="mod">
          <ac:chgData name="Willigen, R.F. van der (Rob)" userId="b43bdd62-7b82-48e9-86cd-c7c10e260c14" providerId="ADAL" clId="{56DFA0E7-0860-4137-9977-FAFA9E10D814}" dt="2023-10-09T18:51:45.796" v="2053" actId="1035"/>
          <ac:spMkLst>
            <pc:docMk/>
            <pc:sldMk cId="3404388238" sldId="1993"/>
            <ac:spMk id="8" creationId="{00000000-0000-0000-0000-000000000000}"/>
          </ac:spMkLst>
        </pc:spChg>
      </pc:sldChg>
      <pc:sldChg chg="add del">
        <pc:chgData name="Willigen, R.F. van der (Rob)" userId="b43bdd62-7b82-48e9-86cd-c7c10e260c14" providerId="ADAL" clId="{56DFA0E7-0860-4137-9977-FAFA9E10D814}" dt="2023-10-09T19:04:36.980" v="2095" actId="47"/>
        <pc:sldMkLst>
          <pc:docMk/>
          <pc:sldMk cId="728326045" sldId="1994"/>
        </pc:sldMkLst>
      </pc:sldChg>
      <pc:sldChg chg="addSp modSp add ord">
        <pc:chgData name="Willigen, R.F. van der (Rob)" userId="b43bdd62-7b82-48e9-86cd-c7c10e260c14" providerId="ADAL" clId="{56DFA0E7-0860-4137-9977-FAFA9E10D814}" dt="2023-10-09T19:00:36.782" v="2090" actId="14100"/>
        <pc:sldMkLst>
          <pc:docMk/>
          <pc:sldMk cId="1821547965" sldId="1995"/>
        </pc:sldMkLst>
        <pc:picChg chg="add mod">
          <ac:chgData name="Willigen, R.F. van der (Rob)" userId="b43bdd62-7b82-48e9-86cd-c7c10e260c14" providerId="ADAL" clId="{56DFA0E7-0860-4137-9977-FAFA9E10D814}" dt="2023-10-09T19:00:07.149" v="2085" actId="1076"/>
          <ac:picMkLst>
            <pc:docMk/>
            <pc:sldMk cId="1821547965" sldId="1995"/>
            <ac:picMk id="26626" creationId="{75308B04-7174-0227-ADE4-C8DFF35AC9D1}"/>
          </ac:picMkLst>
        </pc:picChg>
        <pc:picChg chg="add mod">
          <ac:chgData name="Willigen, R.F. van der (Rob)" userId="b43bdd62-7b82-48e9-86cd-c7c10e260c14" providerId="ADAL" clId="{56DFA0E7-0860-4137-9977-FAFA9E10D814}" dt="2023-10-09T19:00:36.782" v="2090" actId="14100"/>
          <ac:picMkLst>
            <pc:docMk/>
            <pc:sldMk cId="1821547965" sldId="1995"/>
            <ac:picMk id="26628" creationId="{180E2ED6-215F-107B-EAAB-B2CA78F36968}"/>
          </ac:picMkLst>
        </pc:picChg>
      </pc:sldChg>
      <pc:sldChg chg="addSp modSp add mod ord">
        <pc:chgData name="Willigen, R.F. van der (Rob)" userId="b43bdd62-7b82-48e9-86cd-c7c10e260c14" providerId="ADAL" clId="{56DFA0E7-0860-4137-9977-FAFA9E10D814}" dt="2023-10-09T18:54:02.923" v="2065" actId="207"/>
        <pc:sldMkLst>
          <pc:docMk/>
          <pc:sldMk cId="2598089339" sldId="1996"/>
        </pc:sldMkLst>
        <pc:spChg chg="add mod">
          <ac:chgData name="Willigen, R.F. van der (Rob)" userId="b43bdd62-7b82-48e9-86cd-c7c10e260c14" providerId="ADAL" clId="{56DFA0E7-0860-4137-9977-FAFA9E10D814}" dt="2023-10-09T18:54:02.923" v="2065" actId="207"/>
          <ac:spMkLst>
            <pc:docMk/>
            <pc:sldMk cId="2598089339" sldId="1996"/>
            <ac:spMk id="5" creationId="{2087810B-D26A-74BA-A413-E1B589EB6860}"/>
          </ac:spMkLst>
        </pc:spChg>
        <pc:picChg chg="add mod">
          <ac:chgData name="Willigen, R.F. van der (Rob)" userId="b43bdd62-7b82-48e9-86cd-c7c10e260c14" providerId="ADAL" clId="{56DFA0E7-0860-4137-9977-FAFA9E10D814}" dt="2023-10-09T18:53:38.581" v="2059" actId="1076"/>
          <ac:picMkLst>
            <pc:docMk/>
            <pc:sldMk cId="2598089339" sldId="1996"/>
            <ac:picMk id="3" creationId="{5876EFE0-F33A-69C9-5166-2E4BE7605B65}"/>
          </ac:picMkLst>
        </pc:picChg>
      </pc:sldChg>
      <pc:sldChg chg="delSp modSp add mod">
        <pc:chgData name="Willigen, R.F. van der (Rob)" userId="b43bdd62-7b82-48e9-86cd-c7c10e260c14" providerId="ADAL" clId="{56DFA0E7-0860-4137-9977-FAFA9E10D814}" dt="2023-10-09T18:09:35.268" v="1963" actId="1076"/>
        <pc:sldMkLst>
          <pc:docMk/>
          <pc:sldMk cId="3960494341" sldId="1997"/>
        </pc:sldMkLst>
        <pc:spChg chg="del">
          <ac:chgData name="Willigen, R.F. van der (Rob)" userId="b43bdd62-7b82-48e9-86cd-c7c10e260c14" providerId="ADAL" clId="{56DFA0E7-0860-4137-9977-FAFA9E10D814}" dt="2023-10-09T18:09:29.015" v="1962" actId="478"/>
          <ac:spMkLst>
            <pc:docMk/>
            <pc:sldMk cId="3960494341" sldId="1997"/>
            <ac:spMk id="2" creationId="{CF70176B-2F5C-0E4A-4C58-B36DE38D7817}"/>
          </ac:spMkLst>
        </pc:spChg>
        <pc:grpChg chg="mod">
          <ac:chgData name="Willigen, R.F. van der (Rob)" userId="b43bdd62-7b82-48e9-86cd-c7c10e260c14" providerId="ADAL" clId="{56DFA0E7-0860-4137-9977-FAFA9E10D814}" dt="2023-10-09T18:09:35.268" v="1963" actId="1076"/>
          <ac:grpSpMkLst>
            <pc:docMk/>
            <pc:sldMk cId="3960494341" sldId="1997"/>
            <ac:grpSpMk id="3" creationId="{B9E05A7E-5A46-869D-FEFF-85356133D3AE}"/>
          </ac:grpSpMkLst>
        </pc:grpChg>
      </pc:sldChg>
      <pc:sldChg chg="modSp add del mod">
        <pc:chgData name="Willigen, R.F. van der (Rob)" userId="b43bdd62-7b82-48e9-86cd-c7c10e260c14" providerId="ADAL" clId="{56DFA0E7-0860-4137-9977-FAFA9E10D814}" dt="2023-10-09T18:05:37.439" v="1879" actId="47"/>
        <pc:sldMkLst>
          <pc:docMk/>
          <pc:sldMk cId="4210116485" sldId="1997"/>
        </pc:sldMkLst>
        <pc:spChg chg="mod">
          <ac:chgData name="Willigen, R.F. van der (Rob)" userId="b43bdd62-7b82-48e9-86cd-c7c10e260c14" providerId="ADAL" clId="{56DFA0E7-0860-4137-9977-FAFA9E10D814}" dt="2023-10-09T18:04:59.665" v="1876" actId="14100"/>
          <ac:spMkLst>
            <pc:docMk/>
            <pc:sldMk cId="4210116485" sldId="1997"/>
            <ac:spMk id="3" creationId="{00000000-0000-0000-0000-000000000000}"/>
          </ac:spMkLst>
        </pc:spChg>
      </pc:sldChg>
      <pc:sldChg chg="add del">
        <pc:chgData name="Willigen, R.F. van der (Rob)" userId="b43bdd62-7b82-48e9-86cd-c7c10e260c14" providerId="ADAL" clId="{56DFA0E7-0860-4137-9977-FAFA9E10D814}" dt="2023-10-09T19:04:56.814" v="2098" actId="47"/>
        <pc:sldMkLst>
          <pc:docMk/>
          <pc:sldMk cId="827866360" sldId="1998"/>
        </pc:sldMkLst>
      </pc:sldChg>
      <pc:sldChg chg="add del ord">
        <pc:chgData name="Willigen, R.F. van der (Rob)" userId="b43bdd62-7b82-48e9-86cd-c7c10e260c14" providerId="ADAL" clId="{56DFA0E7-0860-4137-9977-FAFA9E10D814}" dt="2023-10-09T18:04:59.002" v="1875"/>
        <pc:sldMkLst>
          <pc:docMk/>
          <pc:sldMk cId="1834073353" sldId="1998"/>
        </pc:sldMkLst>
      </pc:sldChg>
      <pc:sldChg chg="add del">
        <pc:chgData name="Willigen, R.F. van der (Rob)" userId="b43bdd62-7b82-48e9-86cd-c7c10e260c14" providerId="ADAL" clId="{56DFA0E7-0860-4137-9977-FAFA9E10D814}" dt="2023-10-09T19:04:57.790" v="2099" actId="47"/>
        <pc:sldMkLst>
          <pc:docMk/>
          <pc:sldMk cId="967384566" sldId="1999"/>
        </pc:sldMkLst>
      </pc:sldChg>
      <pc:sldChg chg="add del">
        <pc:chgData name="Willigen, R.F. van der (Rob)" userId="b43bdd62-7b82-48e9-86cd-c7c10e260c14" providerId="ADAL" clId="{56DFA0E7-0860-4137-9977-FAFA9E10D814}" dt="2023-10-09T18:04:58.285" v="1873"/>
        <pc:sldMkLst>
          <pc:docMk/>
          <pc:sldMk cId="994917486" sldId="1999"/>
        </pc:sldMkLst>
      </pc:sldChg>
      <pc:sldChg chg="add del">
        <pc:chgData name="Willigen, R.F. van der (Rob)" userId="b43bdd62-7b82-48e9-86cd-c7c10e260c14" providerId="ADAL" clId="{56DFA0E7-0860-4137-9977-FAFA9E10D814}" dt="2023-10-09T19:04:59.347" v="2100" actId="47"/>
        <pc:sldMkLst>
          <pc:docMk/>
          <pc:sldMk cId="1933265560" sldId="2000"/>
        </pc:sldMkLst>
      </pc:sldChg>
      <pc:sldChg chg="add del">
        <pc:chgData name="Willigen, R.F. van der (Rob)" userId="b43bdd62-7b82-48e9-86cd-c7c10e260c14" providerId="ADAL" clId="{56DFA0E7-0860-4137-9977-FAFA9E10D814}" dt="2023-10-09T18:04:57.976" v="1872"/>
        <pc:sldMkLst>
          <pc:docMk/>
          <pc:sldMk cId="3530835501" sldId="2000"/>
        </pc:sldMkLst>
      </pc:sldChg>
      <pc:sldMasterChg chg="delSldLayout">
        <pc:chgData name="Willigen, R.F. van der (Rob)" userId="b43bdd62-7b82-48e9-86cd-c7c10e260c14" providerId="ADAL" clId="{56DFA0E7-0860-4137-9977-FAFA9E10D814}" dt="2023-10-09T14:37:06.638" v="299" actId="47"/>
        <pc:sldMasterMkLst>
          <pc:docMk/>
          <pc:sldMasterMk cId="1012036108" sldId="2147483648"/>
        </pc:sldMasterMkLst>
        <pc:sldLayoutChg chg="del">
          <pc:chgData name="Willigen, R.F. van der (Rob)" userId="b43bdd62-7b82-48e9-86cd-c7c10e260c14" providerId="ADAL" clId="{56DFA0E7-0860-4137-9977-FAFA9E10D814}" dt="2023-10-09T14:37:06.638" v="299" actId="47"/>
          <pc:sldLayoutMkLst>
            <pc:docMk/>
            <pc:sldMasterMk cId="1012036108" sldId="2147483648"/>
            <pc:sldLayoutMk cId="273973794" sldId="2147483700"/>
          </pc:sldLayoutMkLst>
        </pc:sldLayoutChg>
        <pc:sldLayoutChg chg="del">
          <pc:chgData name="Willigen, R.F. van der (Rob)" userId="b43bdd62-7b82-48e9-86cd-c7c10e260c14" providerId="ADAL" clId="{56DFA0E7-0860-4137-9977-FAFA9E10D814}" dt="2023-10-09T14:37:06.638" v="299" actId="47"/>
          <pc:sldLayoutMkLst>
            <pc:docMk/>
            <pc:sldMasterMk cId="1012036108" sldId="2147483648"/>
            <pc:sldLayoutMk cId="2114880928" sldId="2147483701"/>
          </pc:sldLayoutMkLst>
        </pc:sldLayoutChg>
      </pc:sldMasterChg>
      <pc:sldMasterChg chg="delSldLayout">
        <pc:chgData name="Willigen, R.F. van der (Rob)" userId="b43bdd62-7b82-48e9-86cd-c7c10e260c14" providerId="ADAL" clId="{56DFA0E7-0860-4137-9977-FAFA9E10D814}" dt="2023-10-09T14:18:13.603" v="60" actId="47"/>
        <pc:sldMasterMkLst>
          <pc:docMk/>
          <pc:sldMasterMk cId="2600388679" sldId="2147483667"/>
        </pc:sldMasterMkLst>
        <pc:sldLayoutChg chg="del">
          <pc:chgData name="Willigen, R.F. van der (Rob)" userId="b43bdd62-7b82-48e9-86cd-c7c10e260c14" providerId="ADAL" clId="{56DFA0E7-0860-4137-9977-FAFA9E10D814}" dt="2023-10-09T14:18:13.603" v="60" actId="47"/>
          <pc:sldLayoutMkLst>
            <pc:docMk/>
            <pc:sldMasterMk cId="2600388679" sldId="2147483667"/>
            <pc:sldLayoutMk cId="2008557207" sldId="2147483702"/>
          </pc:sldLayoutMkLst>
        </pc:sldLayoutChg>
      </pc:sldMasterChg>
      <pc:sldMasterChg chg="del delSldLayout">
        <pc:chgData name="Willigen, R.F. van der (Rob)" userId="b43bdd62-7b82-48e9-86cd-c7c10e260c14" providerId="ADAL" clId="{56DFA0E7-0860-4137-9977-FAFA9E10D814}" dt="2023-10-09T14:18:13.603" v="60" actId="47"/>
        <pc:sldMasterMkLst>
          <pc:docMk/>
          <pc:sldMasterMk cId="3415241770" sldId="2147483703"/>
        </pc:sldMasterMkLst>
        <pc:sldLayoutChg chg="del">
          <pc:chgData name="Willigen, R.F. van der (Rob)" userId="b43bdd62-7b82-48e9-86cd-c7c10e260c14" providerId="ADAL" clId="{56DFA0E7-0860-4137-9977-FAFA9E10D814}" dt="2023-10-09T14:18:13.603" v="60" actId="47"/>
          <pc:sldLayoutMkLst>
            <pc:docMk/>
            <pc:sldMasterMk cId="3415241770" sldId="2147483703"/>
            <pc:sldLayoutMk cId="1491923477" sldId="2147483704"/>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565790216" sldId="2147483705"/>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990741184" sldId="2147483706"/>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155139906" sldId="2147483707"/>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3582303121" sldId="2147483708"/>
          </pc:sldLayoutMkLst>
        </pc:sldLayoutChg>
      </pc:sldMasterChg>
    </pc:docChg>
  </pc:docChgLst>
  <pc:docChgLst>
    <pc:chgData name="Willigen, R.F. van der (Rob)" userId="b43bdd62-7b82-48e9-86cd-c7c10e260c14" providerId="ADAL" clId="{402B09C9-37FD-44FE-AED4-38692D61A302}"/>
    <pc:docChg chg="undo custSel delSld modSld">
      <pc:chgData name="Willigen, R.F. van der (Rob)" userId="b43bdd62-7b82-48e9-86cd-c7c10e260c14" providerId="ADAL" clId="{402B09C9-37FD-44FE-AED4-38692D61A302}" dt="2023-05-10T12:06:04.726" v="72"/>
      <pc:docMkLst>
        <pc:docMk/>
      </pc:docMkLst>
      <pc:sldChg chg="del">
        <pc:chgData name="Willigen, R.F. van der (Rob)" userId="b43bdd62-7b82-48e9-86cd-c7c10e260c14" providerId="ADAL" clId="{402B09C9-37FD-44FE-AED4-38692D61A302}" dt="2023-05-10T11:34:22.334" v="26" actId="47"/>
        <pc:sldMkLst>
          <pc:docMk/>
          <pc:sldMk cId="386360539" sldId="270"/>
        </pc:sldMkLst>
      </pc:sldChg>
      <pc:sldChg chg="addSp modSp">
        <pc:chgData name="Willigen, R.F. van der (Rob)" userId="b43bdd62-7b82-48e9-86cd-c7c10e260c14" providerId="ADAL" clId="{402B09C9-37FD-44FE-AED4-38692D61A302}" dt="2023-05-10T12:06:04.726" v="72"/>
        <pc:sldMkLst>
          <pc:docMk/>
          <pc:sldMk cId="454509505" sldId="1445"/>
        </pc:sldMkLst>
        <pc:picChg chg="add mod">
          <ac:chgData name="Willigen, R.F. van der (Rob)" userId="b43bdd62-7b82-48e9-86cd-c7c10e260c14" providerId="ADAL" clId="{402B09C9-37FD-44FE-AED4-38692D61A302}" dt="2023-05-10T12:06:04.726" v="72"/>
          <ac:picMkLst>
            <pc:docMk/>
            <pc:sldMk cId="454509505" sldId="1445"/>
            <ac:picMk id="1026" creationId="{95A14875-FDC9-E5F0-85E4-4838687F31BD}"/>
          </ac:picMkLst>
        </pc:picChg>
      </pc:sldChg>
      <pc:sldChg chg="addSp delSp modSp mod">
        <pc:chgData name="Willigen, R.F. van der (Rob)" userId="b43bdd62-7b82-48e9-86cd-c7c10e260c14" providerId="ADAL" clId="{402B09C9-37FD-44FE-AED4-38692D61A302}" dt="2023-05-10T11:31:25.508" v="17"/>
        <pc:sldMkLst>
          <pc:docMk/>
          <pc:sldMk cId="1691338233" sldId="1586"/>
        </pc:sldMkLst>
        <pc:spChg chg="mod">
          <ac:chgData name="Willigen, R.F. van der (Rob)" userId="b43bdd62-7b82-48e9-86cd-c7c10e260c14" providerId="ADAL" clId="{402B09C9-37FD-44FE-AED4-38692D61A302}" dt="2023-05-10T11:30:22.962" v="5" actId="14100"/>
          <ac:spMkLst>
            <pc:docMk/>
            <pc:sldMk cId="1691338233" sldId="1586"/>
            <ac:spMk id="7" creationId="{76E4D0E5-F1DA-49D4-8AA9-448878FF025A}"/>
          </ac:spMkLst>
        </pc:spChg>
        <pc:spChg chg="add del">
          <ac:chgData name="Willigen, R.F. van der (Rob)" userId="b43bdd62-7b82-48e9-86cd-c7c10e260c14" providerId="ADAL" clId="{402B09C9-37FD-44FE-AED4-38692D61A302}" dt="2023-05-10T11:30:46.916" v="8" actId="22"/>
          <ac:spMkLst>
            <pc:docMk/>
            <pc:sldMk cId="1691338233" sldId="1586"/>
            <ac:spMk id="9" creationId="{9D66D708-48D1-3D3B-A2F2-46D6911903D0}"/>
          </ac:spMkLst>
        </pc:spChg>
        <pc:picChg chg="del">
          <ac:chgData name="Willigen, R.F. van der (Rob)" userId="b43bdd62-7b82-48e9-86cd-c7c10e260c14" providerId="ADAL" clId="{402B09C9-37FD-44FE-AED4-38692D61A302}" dt="2023-05-10T11:30:44.370" v="6" actId="478"/>
          <ac:picMkLst>
            <pc:docMk/>
            <pc:sldMk cId="1691338233" sldId="1586"/>
            <ac:picMk id="3" creationId="{595391EE-ED6D-7A6E-6A71-B104CD55167A}"/>
          </ac:picMkLst>
        </pc:picChg>
        <pc:picChg chg="add mod">
          <ac:chgData name="Willigen, R.F. van der (Rob)" userId="b43bdd62-7b82-48e9-86cd-c7c10e260c14" providerId="ADAL" clId="{402B09C9-37FD-44FE-AED4-38692D61A302}" dt="2023-05-10T11:31:25.508" v="17"/>
          <ac:picMkLst>
            <pc:docMk/>
            <pc:sldMk cId="1691338233" sldId="1586"/>
            <ac:picMk id="2050" creationId="{9DC16595-57EE-7E0B-A195-93CEFC069ACA}"/>
          </ac:picMkLst>
        </pc:picChg>
        <pc:picChg chg="add del">
          <ac:chgData name="Willigen, R.F. van der (Rob)" userId="b43bdd62-7b82-48e9-86cd-c7c10e260c14" providerId="ADAL" clId="{402B09C9-37FD-44FE-AED4-38692D61A302}" dt="2023-05-10T11:31:13.380" v="16"/>
          <ac:picMkLst>
            <pc:docMk/>
            <pc:sldMk cId="1691338233" sldId="1586"/>
            <ac:picMk id="2052" creationId="{36571EAD-5C2D-82DA-70B7-EB80FBB41C44}"/>
          </ac:picMkLst>
        </pc:picChg>
      </pc:sldChg>
      <pc:sldChg chg="addSp delSp modSp mod">
        <pc:chgData name="Willigen, R.F. van der (Rob)" userId="b43bdd62-7b82-48e9-86cd-c7c10e260c14" providerId="ADAL" clId="{402B09C9-37FD-44FE-AED4-38692D61A302}" dt="2023-05-10T11:32:42.963" v="25" actId="14100"/>
        <pc:sldMkLst>
          <pc:docMk/>
          <pc:sldMk cId="1227712268" sldId="1756"/>
        </pc:sldMkLst>
        <pc:spChg chg="mod">
          <ac:chgData name="Willigen, R.F. van der (Rob)" userId="b43bdd62-7b82-48e9-86cd-c7c10e260c14" providerId="ADAL" clId="{402B09C9-37FD-44FE-AED4-38692D61A302}" dt="2023-05-10T11:31:40.325" v="18" actId="14100"/>
          <ac:spMkLst>
            <pc:docMk/>
            <pc:sldMk cId="1227712268" sldId="1756"/>
            <ac:spMk id="7" creationId="{76E4D0E5-F1DA-49D4-8AA9-448878FF025A}"/>
          </ac:spMkLst>
        </pc:spChg>
        <pc:picChg chg="del">
          <ac:chgData name="Willigen, R.F. van der (Rob)" userId="b43bdd62-7b82-48e9-86cd-c7c10e260c14" providerId="ADAL" clId="{402B09C9-37FD-44FE-AED4-38692D61A302}" dt="2023-05-10T11:31:54.682" v="20" actId="478"/>
          <ac:picMkLst>
            <pc:docMk/>
            <pc:sldMk cId="1227712268" sldId="1756"/>
            <ac:picMk id="5" creationId="{AF7D4AD8-846F-B76F-7DD5-68DC47F2B915}"/>
          </ac:picMkLst>
        </pc:picChg>
        <pc:picChg chg="add mod">
          <ac:chgData name="Willigen, R.F. van der (Rob)" userId="b43bdd62-7b82-48e9-86cd-c7c10e260c14" providerId="ADAL" clId="{402B09C9-37FD-44FE-AED4-38692D61A302}" dt="2023-05-10T11:32:42.963" v="25" actId="14100"/>
          <ac:picMkLst>
            <pc:docMk/>
            <pc:sldMk cId="1227712268" sldId="1756"/>
            <ac:picMk id="3074" creationId="{DEF37E5F-2030-BB90-2E71-B5CD62CA7AF0}"/>
          </ac:picMkLst>
        </pc:picChg>
      </pc:sldChg>
      <pc:sldChg chg="addSp delSp modSp mod">
        <pc:chgData name="Willigen, R.F. van der (Rob)" userId="b43bdd62-7b82-48e9-86cd-c7c10e260c14" providerId="ADAL" clId="{402B09C9-37FD-44FE-AED4-38692D61A302}" dt="2023-05-10T11:30:00.567" v="4"/>
        <pc:sldMkLst>
          <pc:docMk/>
          <pc:sldMk cId="1594947579" sldId="1763"/>
        </pc:sldMkLst>
        <pc:picChg chg="add mod">
          <ac:chgData name="Willigen, R.F. van der (Rob)" userId="b43bdd62-7b82-48e9-86cd-c7c10e260c14" providerId="ADAL" clId="{402B09C9-37FD-44FE-AED4-38692D61A302}" dt="2023-05-10T11:30:00.567" v="4"/>
          <ac:picMkLst>
            <pc:docMk/>
            <pc:sldMk cId="1594947579" sldId="1763"/>
            <ac:picMk id="4" creationId="{50309DFB-CBA0-0612-817F-CFB11C9CD523}"/>
          </ac:picMkLst>
        </pc:picChg>
        <pc:picChg chg="del">
          <ac:chgData name="Willigen, R.F. van der (Rob)" userId="b43bdd62-7b82-48e9-86cd-c7c10e260c14" providerId="ADAL" clId="{402B09C9-37FD-44FE-AED4-38692D61A302}" dt="2023-05-10T11:29:30.610" v="0" actId="478"/>
          <ac:picMkLst>
            <pc:docMk/>
            <pc:sldMk cId="1594947579" sldId="1763"/>
            <ac:picMk id="6" creationId="{C6C17B18-1329-4059-A53B-F923DDBE5662}"/>
          </ac:picMkLst>
        </pc:picChg>
      </pc:sldChg>
      <pc:sldChg chg="addSp delSp modSp mod">
        <pc:chgData name="Willigen, R.F. van der (Rob)" userId="b43bdd62-7b82-48e9-86cd-c7c10e260c14" providerId="ADAL" clId="{402B09C9-37FD-44FE-AED4-38692D61A302}" dt="2023-05-10T11:35:09.192" v="32"/>
        <pc:sldMkLst>
          <pc:docMk/>
          <pc:sldMk cId="3419346893" sldId="1771"/>
        </pc:sldMkLst>
        <pc:spChg chg="mod">
          <ac:chgData name="Willigen, R.F. van der (Rob)" userId="b43bdd62-7b82-48e9-86cd-c7c10e260c14" providerId="ADAL" clId="{402B09C9-37FD-44FE-AED4-38692D61A302}" dt="2023-05-10T11:34:44.572" v="30" actId="1076"/>
          <ac:spMkLst>
            <pc:docMk/>
            <pc:sldMk cId="3419346893" sldId="1771"/>
            <ac:spMk id="14" creationId="{0C0B83E4-BD82-4D04-AB9C-A96A6A167E8E}"/>
          </ac:spMkLst>
        </pc:spChg>
        <pc:picChg chg="del">
          <ac:chgData name="Willigen, R.F. van der (Rob)" userId="b43bdd62-7b82-48e9-86cd-c7c10e260c14" providerId="ADAL" clId="{402B09C9-37FD-44FE-AED4-38692D61A302}" dt="2023-05-10T11:34:26.690" v="27" actId="478"/>
          <ac:picMkLst>
            <pc:docMk/>
            <pc:sldMk cId="3419346893" sldId="1771"/>
            <ac:picMk id="16" creationId="{90588BEF-C324-4431-92BC-4358F558E343}"/>
          </ac:picMkLst>
        </pc:picChg>
        <pc:picChg chg="add mod">
          <ac:chgData name="Willigen, R.F. van der (Rob)" userId="b43bdd62-7b82-48e9-86cd-c7c10e260c14" providerId="ADAL" clId="{402B09C9-37FD-44FE-AED4-38692D61A302}" dt="2023-05-10T11:35:09.192" v="32"/>
          <ac:picMkLst>
            <pc:docMk/>
            <pc:sldMk cId="3419346893" sldId="1771"/>
            <ac:picMk id="4098" creationId="{84856451-3BFE-9A3E-E838-DA6FD6265DF1}"/>
          </ac:picMkLst>
        </pc:picChg>
      </pc:sldChg>
      <pc:sldChg chg="del">
        <pc:chgData name="Willigen, R.F. van der (Rob)" userId="b43bdd62-7b82-48e9-86cd-c7c10e260c14" providerId="ADAL" clId="{402B09C9-37FD-44FE-AED4-38692D61A302}" dt="2023-05-10T11:36:43.507" v="33" actId="47"/>
        <pc:sldMkLst>
          <pc:docMk/>
          <pc:sldMk cId="3452608920" sldId="1772"/>
        </pc:sldMkLst>
      </pc:sldChg>
      <pc:sldChg chg="del">
        <pc:chgData name="Willigen, R.F. van der (Rob)" userId="b43bdd62-7b82-48e9-86cd-c7c10e260c14" providerId="ADAL" clId="{402B09C9-37FD-44FE-AED4-38692D61A302}" dt="2023-05-10T11:36:44.575" v="34" actId="47"/>
        <pc:sldMkLst>
          <pc:docMk/>
          <pc:sldMk cId="771333618" sldId="1775"/>
        </pc:sldMkLst>
      </pc:sldChg>
      <pc:sldChg chg="addSp delSp modSp mod">
        <pc:chgData name="Willigen, R.F. van der (Rob)" userId="b43bdd62-7b82-48e9-86cd-c7c10e260c14" providerId="ADAL" clId="{402B09C9-37FD-44FE-AED4-38692D61A302}" dt="2023-05-10T11:41:52.121" v="67"/>
        <pc:sldMkLst>
          <pc:docMk/>
          <pc:sldMk cId="1003486936" sldId="1776"/>
        </pc:sldMkLst>
        <pc:picChg chg="del">
          <ac:chgData name="Willigen, R.F. van der (Rob)" userId="b43bdd62-7b82-48e9-86cd-c7c10e260c14" providerId="ADAL" clId="{402B09C9-37FD-44FE-AED4-38692D61A302}" dt="2023-05-10T11:36:48.747" v="36" actId="478"/>
          <ac:picMkLst>
            <pc:docMk/>
            <pc:sldMk cId="1003486936" sldId="1776"/>
            <ac:picMk id="4" creationId="{D4FAE622-CB9D-4976-AEBF-F4BE7A941182}"/>
          </ac:picMkLst>
        </pc:picChg>
        <pc:picChg chg="add mod modCrop">
          <ac:chgData name="Willigen, R.F. van der (Rob)" userId="b43bdd62-7b82-48e9-86cd-c7c10e260c14" providerId="ADAL" clId="{402B09C9-37FD-44FE-AED4-38692D61A302}" dt="2023-05-10T11:39:27.827" v="46" actId="14100"/>
          <ac:picMkLst>
            <pc:docMk/>
            <pc:sldMk cId="1003486936" sldId="1776"/>
            <ac:picMk id="5" creationId="{795821B1-EC4B-D772-F49E-19EBF3159CFB}"/>
          </ac:picMkLst>
        </pc:picChg>
        <pc:picChg chg="del">
          <ac:chgData name="Willigen, R.F. van der (Rob)" userId="b43bdd62-7b82-48e9-86cd-c7c10e260c14" providerId="ADAL" clId="{402B09C9-37FD-44FE-AED4-38692D61A302}" dt="2023-05-10T11:36:46.585" v="35" actId="478"/>
          <ac:picMkLst>
            <pc:docMk/>
            <pc:sldMk cId="1003486936" sldId="1776"/>
            <ac:picMk id="6" creationId="{BF2B6240-2A6A-4DCE-A1D8-0ACE31F1B03E}"/>
          </ac:picMkLst>
        </pc:picChg>
        <pc:picChg chg="add mod">
          <ac:chgData name="Willigen, R.F. van der (Rob)" userId="b43bdd62-7b82-48e9-86cd-c7c10e260c14" providerId="ADAL" clId="{402B09C9-37FD-44FE-AED4-38692D61A302}" dt="2023-05-10T11:40:23.267" v="55" actId="1076"/>
          <ac:picMkLst>
            <pc:docMk/>
            <pc:sldMk cId="1003486936" sldId="1776"/>
            <ac:picMk id="5122" creationId="{C3FDC10F-BAD9-AB02-C91A-76C1B85ECCA0}"/>
          </ac:picMkLst>
        </pc:picChg>
        <pc:picChg chg="add mod">
          <ac:chgData name="Willigen, R.F. van der (Rob)" userId="b43bdd62-7b82-48e9-86cd-c7c10e260c14" providerId="ADAL" clId="{402B09C9-37FD-44FE-AED4-38692D61A302}" dt="2023-05-10T11:41:13.132" v="60" actId="14100"/>
          <ac:picMkLst>
            <pc:docMk/>
            <pc:sldMk cId="1003486936" sldId="1776"/>
            <ac:picMk id="5124" creationId="{CDF6DC0C-1CE1-C543-2D2B-37D2EB684E12}"/>
          </ac:picMkLst>
        </pc:picChg>
        <pc:picChg chg="add mod">
          <ac:chgData name="Willigen, R.F. van der (Rob)" userId="b43bdd62-7b82-48e9-86cd-c7c10e260c14" providerId="ADAL" clId="{402B09C9-37FD-44FE-AED4-38692D61A302}" dt="2023-05-10T11:41:52.121" v="67"/>
          <ac:picMkLst>
            <pc:docMk/>
            <pc:sldMk cId="1003486936" sldId="1776"/>
            <ac:picMk id="5126" creationId="{FE1DF722-C061-D7A4-F239-FC2F3DE6AC06}"/>
          </ac:picMkLst>
        </pc:picChg>
      </pc:sldChg>
    </pc:docChg>
  </pc:docChgLst>
  <pc:docChgLst>
    <pc:chgData name="Willigen, R.F. van der (Rob)" userId="b43bdd62-7b82-48e9-86cd-c7c10e260c14" providerId="ADAL" clId="{E60C6244-D6E2-244B-BF13-4220EBF75B44}"/>
    <pc:docChg chg="custSel addSld modSld">
      <pc:chgData name="Willigen, R.F. van der (Rob)" userId="b43bdd62-7b82-48e9-86cd-c7c10e260c14" providerId="ADAL" clId="{E60C6244-D6E2-244B-BF13-4220EBF75B44}" dt="2022-11-04T08:44:04.925" v="6"/>
      <pc:docMkLst>
        <pc:docMk/>
      </pc:docMkLst>
      <pc:sldChg chg="modSp mod">
        <pc:chgData name="Willigen, R.F. van der (Rob)" userId="b43bdd62-7b82-48e9-86cd-c7c10e260c14" providerId="ADAL" clId="{E60C6244-D6E2-244B-BF13-4220EBF75B44}" dt="2022-11-04T08:42:04.792" v="3" actId="1036"/>
        <pc:sldMkLst>
          <pc:docMk/>
          <pc:sldMk cId="454509505" sldId="1445"/>
        </pc:sldMkLst>
        <pc:picChg chg="mod">
          <ac:chgData name="Willigen, R.F. van der (Rob)" userId="b43bdd62-7b82-48e9-86cd-c7c10e260c14" providerId="ADAL" clId="{E60C6244-D6E2-244B-BF13-4220EBF75B44}" dt="2022-11-04T08:42:04.792" v="3" actId="1036"/>
          <ac:picMkLst>
            <pc:docMk/>
            <pc:sldMk cId="454509505" sldId="1445"/>
            <ac:picMk id="9" creationId="{28D2CB94-8819-4586-BCB3-2B8035A79FAE}"/>
          </ac:picMkLst>
        </pc:picChg>
      </pc:sldChg>
      <pc:sldChg chg="addSp delSp modSp">
        <pc:chgData name="Willigen, R.F. van der (Rob)" userId="b43bdd62-7b82-48e9-86cd-c7c10e260c14" providerId="ADAL" clId="{E60C6244-D6E2-244B-BF13-4220EBF75B44}" dt="2022-11-04T08:44:04.925" v="6"/>
        <pc:sldMkLst>
          <pc:docMk/>
          <pc:sldMk cId="3609136816" sldId="1739"/>
        </pc:sldMkLst>
        <pc:picChg chg="add del mod">
          <ac:chgData name="Willigen, R.F. van der (Rob)" userId="b43bdd62-7b82-48e9-86cd-c7c10e260c14" providerId="ADAL" clId="{E60C6244-D6E2-244B-BF13-4220EBF75B44}" dt="2022-11-04T08:43:41.886" v="5"/>
          <ac:picMkLst>
            <pc:docMk/>
            <pc:sldMk cId="3609136816" sldId="1739"/>
            <ac:picMk id="4" creationId="{34575FD8-B7E8-C26A-35DC-479FCB4A3661}"/>
          </ac:picMkLst>
        </pc:picChg>
        <pc:picChg chg="add mod">
          <ac:chgData name="Willigen, R.F. van der (Rob)" userId="b43bdd62-7b82-48e9-86cd-c7c10e260c14" providerId="ADAL" clId="{E60C6244-D6E2-244B-BF13-4220EBF75B44}" dt="2022-11-04T08:44:04.925" v="6"/>
          <ac:picMkLst>
            <pc:docMk/>
            <pc:sldMk cId="3609136816" sldId="1739"/>
            <ac:picMk id="5" creationId="{88CA47DA-3A0E-D871-5EE9-7BB563662E14}"/>
          </ac:picMkLst>
        </pc:picChg>
      </pc:sldChg>
      <pc:sldChg chg="addSp delSp modSp mod delAnim modAnim">
        <pc:chgData name="Willigen, R.F. van der (Rob)" userId="b43bdd62-7b82-48e9-86cd-c7c10e260c14" providerId="ADAL" clId="{E60C6244-D6E2-244B-BF13-4220EBF75B44}" dt="2022-11-04T08:35:17.864" v="2" actId="478"/>
        <pc:sldMkLst>
          <pc:docMk/>
          <pc:sldMk cId="2434752152" sldId="1762"/>
        </pc:sldMkLst>
        <pc:picChg chg="add del mod">
          <ac:chgData name="Willigen, R.F. van der (Rob)" userId="b43bdd62-7b82-48e9-86cd-c7c10e260c14" providerId="ADAL" clId="{E60C6244-D6E2-244B-BF13-4220EBF75B44}" dt="2022-11-04T08:35:17.864" v="2" actId="478"/>
          <ac:picMkLst>
            <pc:docMk/>
            <pc:sldMk cId="2434752152" sldId="1762"/>
            <ac:picMk id="3" creationId="{5D325853-9873-55A7-3DDD-BABDF977B2D9}"/>
          </ac:picMkLst>
        </pc:picChg>
      </pc:sldChg>
      <pc:sldChg chg="add">
        <pc:chgData name="Willigen, R.F. van der (Rob)" userId="b43bdd62-7b82-48e9-86cd-c7c10e260c14" providerId="ADAL" clId="{E60C6244-D6E2-244B-BF13-4220EBF75B44}" dt="2022-11-04T08:35:12.360" v="1"/>
        <pc:sldMkLst>
          <pc:docMk/>
          <pc:sldMk cId="4165674168" sldId="1785"/>
        </pc:sldMkLst>
      </pc:sldChg>
    </pc:docChg>
  </pc:docChgLst>
  <pc:docChgLst>
    <pc:chgData name="Willigen, R.F. van der (Rob)" userId="b43bdd62-7b82-48e9-86cd-c7c10e260c14" providerId="ADAL" clId="{98E2C9B7-18F0-4032-825B-B6571019634D}"/>
    <pc:docChg chg="undo custSel addSld delSld modSld sldOrd addMainMaster delMainMaster">
      <pc:chgData name="Willigen, R.F. van der (Rob)" userId="b43bdd62-7b82-48e9-86cd-c7c10e260c14" providerId="ADAL" clId="{98E2C9B7-18F0-4032-825B-B6571019634D}" dt="2022-06-01T16:44:24.550" v="812" actId="1076"/>
      <pc:docMkLst>
        <pc:docMk/>
      </pc:docMkLst>
      <pc:sldChg chg="add">
        <pc:chgData name="Willigen, R.F. van der (Rob)" userId="b43bdd62-7b82-48e9-86cd-c7c10e260c14" providerId="ADAL" clId="{98E2C9B7-18F0-4032-825B-B6571019634D}" dt="2022-06-01T16:27:46.459" v="795"/>
        <pc:sldMkLst>
          <pc:docMk/>
          <pc:sldMk cId="0" sldId="261"/>
        </pc:sldMkLst>
      </pc:sldChg>
      <pc:sldChg chg="add">
        <pc:chgData name="Willigen, R.F. van der (Rob)" userId="b43bdd62-7b82-48e9-86cd-c7c10e260c14" providerId="ADAL" clId="{98E2C9B7-18F0-4032-825B-B6571019634D}" dt="2022-06-01T16:27:46.459" v="795"/>
        <pc:sldMkLst>
          <pc:docMk/>
          <pc:sldMk cId="0" sldId="262"/>
        </pc:sldMkLst>
      </pc:sldChg>
      <pc:sldChg chg="addSp delSp modSp mod ord">
        <pc:chgData name="Willigen, R.F. van der (Rob)" userId="b43bdd62-7b82-48e9-86cd-c7c10e260c14" providerId="ADAL" clId="{98E2C9B7-18F0-4032-825B-B6571019634D}" dt="2022-06-01T13:09:31.421" v="325"/>
        <pc:sldMkLst>
          <pc:docMk/>
          <pc:sldMk cId="911213409" sldId="263"/>
        </pc:sldMkLst>
        <pc:picChg chg="del">
          <ac:chgData name="Willigen, R.F. van der (Rob)" userId="b43bdd62-7b82-48e9-86cd-c7c10e260c14" providerId="ADAL" clId="{98E2C9B7-18F0-4032-825B-B6571019634D}" dt="2022-06-01T13:07:09.496" v="322" actId="478"/>
          <ac:picMkLst>
            <pc:docMk/>
            <pc:sldMk cId="911213409" sldId="263"/>
            <ac:picMk id="3" creationId="{00000000-0000-0000-0000-000000000000}"/>
          </ac:picMkLst>
        </pc:picChg>
        <pc:picChg chg="add mod">
          <ac:chgData name="Willigen, R.F. van der (Rob)" userId="b43bdd62-7b82-48e9-86cd-c7c10e260c14" providerId="ADAL" clId="{98E2C9B7-18F0-4032-825B-B6571019634D}" dt="2022-06-01T13:08:56.805" v="323"/>
          <ac:picMkLst>
            <pc:docMk/>
            <pc:sldMk cId="911213409" sldId="263"/>
            <ac:picMk id="1026" creationId="{8AED9F6E-7F4E-461D-9FFB-475A5BA60E58}"/>
          </ac:picMkLst>
        </pc:picChg>
      </pc:sldChg>
      <pc:sldChg chg="add">
        <pc:chgData name="Willigen, R.F. van der (Rob)" userId="b43bdd62-7b82-48e9-86cd-c7c10e260c14" providerId="ADAL" clId="{98E2C9B7-18F0-4032-825B-B6571019634D}" dt="2022-06-01T16:27:46.459" v="795"/>
        <pc:sldMkLst>
          <pc:docMk/>
          <pc:sldMk cId="0" sldId="264"/>
        </pc:sldMkLst>
      </pc:sldChg>
      <pc:sldChg chg="add">
        <pc:chgData name="Willigen, R.F. van der (Rob)" userId="b43bdd62-7b82-48e9-86cd-c7c10e260c14" providerId="ADAL" clId="{98E2C9B7-18F0-4032-825B-B6571019634D}" dt="2022-06-01T16:27:46.459" v="795"/>
        <pc:sldMkLst>
          <pc:docMk/>
          <pc:sldMk cId="0" sldId="265"/>
        </pc:sldMkLst>
      </pc:sldChg>
      <pc:sldChg chg="del ord">
        <pc:chgData name="Willigen, R.F. van der (Rob)" userId="b43bdd62-7b82-48e9-86cd-c7c10e260c14" providerId="ADAL" clId="{98E2C9B7-18F0-4032-825B-B6571019634D}" dt="2022-06-01T14:31:31.115" v="499" actId="47"/>
        <pc:sldMkLst>
          <pc:docMk/>
          <pc:sldMk cId="1693399524" sldId="265"/>
        </pc:sldMkLst>
      </pc:sldChg>
      <pc:sldChg chg="add">
        <pc:chgData name="Willigen, R.F. van der (Rob)" userId="b43bdd62-7b82-48e9-86cd-c7c10e260c14" providerId="ADAL" clId="{98E2C9B7-18F0-4032-825B-B6571019634D}" dt="2022-06-01T16:27:46.459" v="795"/>
        <pc:sldMkLst>
          <pc:docMk/>
          <pc:sldMk cId="0" sldId="266"/>
        </pc:sldMkLst>
      </pc:sldChg>
      <pc:sldChg chg="del ord">
        <pc:chgData name="Willigen, R.F. van der (Rob)" userId="b43bdd62-7b82-48e9-86cd-c7c10e260c14" providerId="ADAL" clId="{98E2C9B7-18F0-4032-825B-B6571019634D}" dt="2022-06-01T14:31:31.115" v="499" actId="47"/>
        <pc:sldMkLst>
          <pc:docMk/>
          <pc:sldMk cId="1297847805" sldId="266"/>
        </pc:sldMkLst>
      </pc:sldChg>
      <pc:sldChg chg="add">
        <pc:chgData name="Willigen, R.F. van der (Rob)" userId="b43bdd62-7b82-48e9-86cd-c7c10e260c14" providerId="ADAL" clId="{98E2C9B7-18F0-4032-825B-B6571019634D}" dt="2022-06-01T16:27:46.459" v="795"/>
        <pc:sldMkLst>
          <pc:docMk/>
          <pc:sldMk cId="0" sldId="267"/>
        </pc:sldMkLst>
      </pc:sldChg>
      <pc:sldChg chg="del ord">
        <pc:chgData name="Willigen, R.F. van der (Rob)" userId="b43bdd62-7b82-48e9-86cd-c7c10e260c14" providerId="ADAL" clId="{98E2C9B7-18F0-4032-825B-B6571019634D}" dt="2022-06-01T14:31:31.115" v="499" actId="47"/>
        <pc:sldMkLst>
          <pc:docMk/>
          <pc:sldMk cId="3660947452" sldId="267"/>
        </pc:sldMkLst>
      </pc:sldChg>
      <pc:sldChg chg="del ord">
        <pc:chgData name="Willigen, R.F. van der (Rob)" userId="b43bdd62-7b82-48e9-86cd-c7c10e260c14" providerId="ADAL" clId="{98E2C9B7-18F0-4032-825B-B6571019634D}" dt="2022-06-01T14:31:31.115" v="499" actId="47"/>
        <pc:sldMkLst>
          <pc:docMk/>
          <pc:sldMk cId="1050948609" sldId="268"/>
        </pc:sldMkLst>
      </pc:sldChg>
      <pc:sldChg chg="del ord">
        <pc:chgData name="Willigen, R.F. van der (Rob)" userId="b43bdd62-7b82-48e9-86cd-c7c10e260c14" providerId="ADAL" clId="{98E2C9B7-18F0-4032-825B-B6571019634D}" dt="2022-06-01T14:31:31.115" v="499" actId="47"/>
        <pc:sldMkLst>
          <pc:docMk/>
          <pc:sldMk cId="516424049" sldId="269"/>
        </pc:sldMkLst>
      </pc:sldChg>
      <pc:sldChg chg="addSp delSp modSp mod ord">
        <pc:chgData name="Willigen, R.F. van der (Rob)" userId="b43bdd62-7b82-48e9-86cd-c7c10e260c14" providerId="ADAL" clId="{98E2C9B7-18F0-4032-825B-B6571019634D}" dt="2022-06-01T15:00:58.346" v="620" actId="1076"/>
        <pc:sldMkLst>
          <pc:docMk/>
          <pc:sldMk cId="386360539" sldId="270"/>
        </pc:sldMkLst>
        <pc:spChg chg="del">
          <ac:chgData name="Willigen, R.F. van der (Rob)" userId="b43bdd62-7b82-48e9-86cd-c7c10e260c14" providerId="ADAL" clId="{98E2C9B7-18F0-4032-825B-B6571019634D}" dt="2022-06-01T14:50:17.754" v="579" actId="478"/>
          <ac:spMkLst>
            <pc:docMk/>
            <pc:sldMk cId="386360539" sldId="270"/>
            <ac:spMk id="3"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4"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5"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6"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7"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8" creationId="{00000000-0000-0000-0000-000000000000}"/>
          </ac:spMkLst>
        </pc:spChg>
        <pc:spChg chg="add del mod">
          <ac:chgData name="Willigen, R.F. van der (Rob)" userId="b43bdd62-7b82-48e9-86cd-c7c10e260c14" providerId="ADAL" clId="{98E2C9B7-18F0-4032-825B-B6571019634D}" dt="2022-06-01T12:27:39.780" v="182"/>
          <ac:spMkLst>
            <pc:docMk/>
            <pc:sldMk cId="386360539" sldId="270"/>
            <ac:spMk id="10" creationId="{9084FA49-B2DA-40C3-87CD-91668D66035B}"/>
          </ac:spMkLst>
        </pc:spChg>
        <pc:spChg chg="add del mod">
          <ac:chgData name="Willigen, R.F. van der (Rob)" userId="b43bdd62-7b82-48e9-86cd-c7c10e260c14" providerId="ADAL" clId="{98E2C9B7-18F0-4032-825B-B6571019634D}" dt="2022-06-01T14:59:02.562" v="610" actId="478"/>
          <ac:spMkLst>
            <pc:docMk/>
            <pc:sldMk cId="386360539" sldId="270"/>
            <ac:spMk id="14" creationId="{0C0B83E4-BD82-4D04-AB9C-A96A6A167E8E}"/>
          </ac:spMkLst>
        </pc:spChg>
        <pc:picChg chg="del">
          <ac:chgData name="Willigen, R.F. van der (Rob)" userId="b43bdd62-7b82-48e9-86cd-c7c10e260c14" providerId="ADAL" clId="{98E2C9B7-18F0-4032-825B-B6571019634D}" dt="2022-06-01T14:50:24.570" v="582" actId="478"/>
          <ac:picMkLst>
            <pc:docMk/>
            <pc:sldMk cId="386360539" sldId="270"/>
            <ac:picMk id="9" creationId="{00000000-0000-0000-0000-000000000000}"/>
          </ac:picMkLst>
        </pc:picChg>
        <pc:picChg chg="add del mod">
          <ac:chgData name="Willigen, R.F. van der (Rob)" userId="b43bdd62-7b82-48e9-86cd-c7c10e260c14" providerId="ADAL" clId="{98E2C9B7-18F0-4032-825B-B6571019634D}" dt="2022-06-01T14:50:18.737" v="580" actId="478"/>
          <ac:picMkLst>
            <pc:docMk/>
            <pc:sldMk cId="386360539" sldId="270"/>
            <ac:picMk id="11" creationId="{06530EA0-3A3B-4F56-8094-C0FCCFEA1E60}"/>
          </ac:picMkLst>
        </pc:picChg>
        <pc:picChg chg="add del mod">
          <ac:chgData name="Willigen, R.F. van der (Rob)" userId="b43bdd62-7b82-48e9-86cd-c7c10e260c14" providerId="ADAL" clId="{98E2C9B7-18F0-4032-825B-B6571019634D}" dt="2022-06-01T14:58:59.826" v="609" actId="478"/>
          <ac:picMkLst>
            <pc:docMk/>
            <pc:sldMk cId="386360539" sldId="270"/>
            <ac:picMk id="12" creationId="{FD74FD58-5A12-4BA2-B6F7-2203DE2039F1}"/>
          </ac:picMkLst>
        </pc:picChg>
        <pc:picChg chg="add del mod modCrop">
          <ac:chgData name="Willigen, R.F. van der (Rob)" userId="b43bdd62-7b82-48e9-86cd-c7c10e260c14" providerId="ADAL" clId="{98E2C9B7-18F0-4032-825B-B6571019634D}" dt="2022-06-01T14:59:05.178" v="611" actId="478"/>
          <ac:picMkLst>
            <pc:docMk/>
            <pc:sldMk cId="386360539" sldId="270"/>
            <ac:picMk id="16" creationId="{90588BEF-C324-4431-92BC-4358F558E343}"/>
          </ac:picMkLst>
        </pc:picChg>
        <pc:picChg chg="add del">
          <ac:chgData name="Willigen, R.F. van der (Rob)" userId="b43bdd62-7b82-48e9-86cd-c7c10e260c14" providerId="ADAL" clId="{98E2C9B7-18F0-4032-825B-B6571019634D}" dt="2022-06-01T14:58:02.212" v="604" actId="22"/>
          <ac:picMkLst>
            <pc:docMk/>
            <pc:sldMk cId="386360539" sldId="270"/>
            <ac:picMk id="18" creationId="{0E98D668-BC89-4815-BA4D-D541414FD24C}"/>
          </ac:picMkLst>
        </pc:picChg>
        <pc:picChg chg="add mod">
          <ac:chgData name="Willigen, R.F. van der (Rob)" userId="b43bdd62-7b82-48e9-86cd-c7c10e260c14" providerId="ADAL" clId="{98E2C9B7-18F0-4032-825B-B6571019634D}" dt="2022-06-01T15:00:58.346" v="620" actId="1076"/>
          <ac:picMkLst>
            <pc:docMk/>
            <pc:sldMk cId="386360539" sldId="270"/>
            <ac:picMk id="19" creationId="{1E44EA86-102F-4FED-84FB-090A85A432C8}"/>
          </ac:picMkLst>
        </pc:picChg>
        <pc:picChg chg="add mod">
          <ac:chgData name="Willigen, R.F. van der (Rob)" userId="b43bdd62-7b82-48e9-86cd-c7c10e260c14" providerId="ADAL" clId="{98E2C9B7-18F0-4032-825B-B6571019634D}" dt="2022-06-01T15:00:49.770" v="619" actId="1076"/>
          <ac:picMkLst>
            <pc:docMk/>
            <pc:sldMk cId="386360539" sldId="270"/>
            <ac:picMk id="21" creationId="{7FD638CF-515C-48FA-9912-B1DD17B626BA}"/>
          </ac:picMkLst>
        </pc:picChg>
        <pc:picChg chg="add mod ord">
          <ac:chgData name="Willigen, R.F. van der (Rob)" userId="b43bdd62-7b82-48e9-86cd-c7c10e260c14" providerId="ADAL" clId="{98E2C9B7-18F0-4032-825B-B6571019634D}" dt="2022-06-01T15:00:44.874" v="618" actId="14100"/>
          <ac:picMkLst>
            <pc:docMk/>
            <pc:sldMk cId="386360539" sldId="270"/>
            <ac:picMk id="23" creationId="{A14AD6A9-8DFC-4C0C-B979-E365637FCD48}"/>
          </ac:picMkLst>
        </pc:picChg>
      </pc:sldChg>
      <pc:sldChg chg="add del">
        <pc:chgData name="Willigen, R.F. van der (Rob)" userId="b43bdd62-7b82-48e9-86cd-c7c10e260c14" providerId="ADAL" clId="{98E2C9B7-18F0-4032-825B-B6571019634D}" dt="2022-06-01T14:31:31.115" v="499" actId="47"/>
        <pc:sldMkLst>
          <pc:docMk/>
          <pc:sldMk cId="1973093630" sldId="271"/>
        </pc:sldMkLst>
      </pc:sldChg>
      <pc:sldChg chg="add del">
        <pc:chgData name="Willigen, R.F. van der (Rob)" userId="b43bdd62-7b82-48e9-86cd-c7c10e260c14" providerId="ADAL" clId="{98E2C9B7-18F0-4032-825B-B6571019634D}" dt="2022-06-01T14:31:31.115" v="499" actId="47"/>
        <pc:sldMkLst>
          <pc:docMk/>
          <pc:sldMk cId="3016756449" sldId="272"/>
        </pc:sldMkLst>
      </pc:sldChg>
      <pc:sldChg chg="add del">
        <pc:chgData name="Willigen, R.F. van der (Rob)" userId="b43bdd62-7b82-48e9-86cd-c7c10e260c14" providerId="ADAL" clId="{98E2C9B7-18F0-4032-825B-B6571019634D}" dt="2022-06-01T14:31:31.115" v="499" actId="47"/>
        <pc:sldMkLst>
          <pc:docMk/>
          <pc:sldMk cId="4278803500" sldId="273"/>
        </pc:sldMkLst>
      </pc:sldChg>
      <pc:sldChg chg="add del">
        <pc:chgData name="Willigen, R.F. van der (Rob)" userId="b43bdd62-7b82-48e9-86cd-c7c10e260c14" providerId="ADAL" clId="{98E2C9B7-18F0-4032-825B-B6571019634D}" dt="2022-06-01T14:31:31.115" v="499" actId="47"/>
        <pc:sldMkLst>
          <pc:docMk/>
          <pc:sldMk cId="3804699071" sldId="274"/>
        </pc:sldMkLst>
      </pc:sldChg>
      <pc:sldChg chg="addSp modSp add del ord">
        <pc:chgData name="Willigen, R.F. van der (Rob)" userId="b43bdd62-7b82-48e9-86cd-c7c10e260c14" providerId="ADAL" clId="{98E2C9B7-18F0-4032-825B-B6571019634D}" dt="2022-06-01T14:31:31.115" v="499" actId="47"/>
        <pc:sldMkLst>
          <pc:docMk/>
          <pc:sldMk cId="3421636818" sldId="276"/>
        </pc:sldMkLst>
        <pc:picChg chg="add mod">
          <ac:chgData name="Willigen, R.F. van der (Rob)" userId="b43bdd62-7b82-48e9-86cd-c7c10e260c14" providerId="ADAL" clId="{98E2C9B7-18F0-4032-825B-B6571019634D}" dt="2022-06-01T12:29:43.340" v="189"/>
          <ac:picMkLst>
            <pc:docMk/>
            <pc:sldMk cId="3421636818" sldId="276"/>
            <ac:picMk id="7" creationId="{FBBE0204-1D50-4597-87E8-798BD38E95B4}"/>
          </ac:picMkLst>
        </pc:picChg>
      </pc:sldChg>
      <pc:sldChg chg="add del">
        <pc:chgData name="Willigen, R.F. van der (Rob)" userId="b43bdd62-7b82-48e9-86cd-c7c10e260c14" providerId="ADAL" clId="{98E2C9B7-18F0-4032-825B-B6571019634D}" dt="2022-06-01T14:31:31.115" v="499" actId="47"/>
        <pc:sldMkLst>
          <pc:docMk/>
          <pc:sldMk cId="4147653147" sldId="287"/>
        </pc:sldMkLst>
      </pc:sldChg>
      <pc:sldChg chg="add del">
        <pc:chgData name="Willigen, R.F. van der (Rob)" userId="b43bdd62-7b82-48e9-86cd-c7c10e260c14" providerId="ADAL" clId="{98E2C9B7-18F0-4032-825B-B6571019634D}" dt="2022-06-01T14:31:31.115" v="499" actId="47"/>
        <pc:sldMkLst>
          <pc:docMk/>
          <pc:sldMk cId="594679060" sldId="288"/>
        </pc:sldMkLst>
      </pc:sldChg>
      <pc:sldChg chg="add del">
        <pc:chgData name="Willigen, R.F. van der (Rob)" userId="b43bdd62-7b82-48e9-86cd-c7c10e260c14" providerId="ADAL" clId="{98E2C9B7-18F0-4032-825B-B6571019634D}" dt="2022-06-01T14:31:31.115" v="499" actId="47"/>
        <pc:sldMkLst>
          <pc:docMk/>
          <pc:sldMk cId="4119176884" sldId="289"/>
        </pc:sldMkLst>
      </pc:sldChg>
      <pc:sldChg chg="add del">
        <pc:chgData name="Willigen, R.F. van der (Rob)" userId="b43bdd62-7b82-48e9-86cd-c7c10e260c14" providerId="ADAL" clId="{98E2C9B7-18F0-4032-825B-B6571019634D}" dt="2022-06-01T14:31:31.115" v="499" actId="47"/>
        <pc:sldMkLst>
          <pc:docMk/>
          <pc:sldMk cId="1268606698" sldId="290"/>
        </pc:sldMkLst>
      </pc:sldChg>
      <pc:sldChg chg="add del">
        <pc:chgData name="Willigen, R.F. van der (Rob)" userId="b43bdd62-7b82-48e9-86cd-c7c10e260c14" providerId="ADAL" clId="{98E2C9B7-18F0-4032-825B-B6571019634D}" dt="2022-06-01T14:31:31.115" v="499" actId="47"/>
        <pc:sldMkLst>
          <pc:docMk/>
          <pc:sldMk cId="2972441559" sldId="291"/>
        </pc:sldMkLst>
      </pc:sldChg>
      <pc:sldChg chg="add del">
        <pc:chgData name="Willigen, R.F. van der (Rob)" userId="b43bdd62-7b82-48e9-86cd-c7c10e260c14" providerId="ADAL" clId="{98E2C9B7-18F0-4032-825B-B6571019634D}" dt="2022-06-01T14:31:31.115" v="499" actId="47"/>
        <pc:sldMkLst>
          <pc:docMk/>
          <pc:sldMk cId="1118928247" sldId="292"/>
        </pc:sldMkLst>
      </pc:sldChg>
      <pc:sldChg chg="add del">
        <pc:chgData name="Willigen, R.F. van der (Rob)" userId="b43bdd62-7b82-48e9-86cd-c7c10e260c14" providerId="ADAL" clId="{98E2C9B7-18F0-4032-825B-B6571019634D}" dt="2022-06-01T14:31:31.115" v="499" actId="47"/>
        <pc:sldMkLst>
          <pc:docMk/>
          <pc:sldMk cId="3048681015" sldId="293"/>
        </pc:sldMkLst>
      </pc:sldChg>
      <pc:sldChg chg="add del">
        <pc:chgData name="Willigen, R.F. van der (Rob)" userId="b43bdd62-7b82-48e9-86cd-c7c10e260c14" providerId="ADAL" clId="{98E2C9B7-18F0-4032-825B-B6571019634D}" dt="2022-06-01T14:31:31.115" v="499" actId="47"/>
        <pc:sldMkLst>
          <pc:docMk/>
          <pc:sldMk cId="794110778" sldId="294"/>
        </pc:sldMkLst>
      </pc:sldChg>
      <pc:sldChg chg="add del">
        <pc:chgData name="Willigen, R.F. van der (Rob)" userId="b43bdd62-7b82-48e9-86cd-c7c10e260c14" providerId="ADAL" clId="{98E2C9B7-18F0-4032-825B-B6571019634D}" dt="2022-06-01T14:31:31.115" v="499" actId="47"/>
        <pc:sldMkLst>
          <pc:docMk/>
          <pc:sldMk cId="3076664" sldId="295"/>
        </pc:sldMkLst>
      </pc:sldChg>
      <pc:sldChg chg="add del">
        <pc:chgData name="Willigen, R.F. van der (Rob)" userId="b43bdd62-7b82-48e9-86cd-c7c10e260c14" providerId="ADAL" clId="{98E2C9B7-18F0-4032-825B-B6571019634D}" dt="2022-06-01T14:31:31.115" v="499" actId="47"/>
        <pc:sldMkLst>
          <pc:docMk/>
          <pc:sldMk cId="1227208080" sldId="296"/>
        </pc:sldMkLst>
      </pc:sldChg>
      <pc:sldChg chg="add del">
        <pc:chgData name="Willigen, R.F. van der (Rob)" userId="b43bdd62-7b82-48e9-86cd-c7c10e260c14" providerId="ADAL" clId="{98E2C9B7-18F0-4032-825B-B6571019634D}" dt="2022-06-01T14:31:31.115" v="499" actId="47"/>
        <pc:sldMkLst>
          <pc:docMk/>
          <pc:sldMk cId="2107391464" sldId="297"/>
        </pc:sldMkLst>
      </pc:sldChg>
      <pc:sldChg chg="add del">
        <pc:chgData name="Willigen, R.F. van der (Rob)" userId="b43bdd62-7b82-48e9-86cd-c7c10e260c14" providerId="ADAL" clId="{98E2C9B7-18F0-4032-825B-B6571019634D}" dt="2022-06-01T14:31:31.115" v="499" actId="47"/>
        <pc:sldMkLst>
          <pc:docMk/>
          <pc:sldMk cId="2041346941" sldId="298"/>
        </pc:sldMkLst>
      </pc:sldChg>
      <pc:sldChg chg="add del">
        <pc:chgData name="Willigen, R.F. van der (Rob)" userId="b43bdd62-7b82-48e9-86cd-c7c10e260c14" providerId="ADAL" clId="{98E2C9B7-18F0-4032-825B-B6571019634D}" dt="2022-06-01T14:31:31.115" v="499" actId="47"/>
        <pc:sldMkLst>
          <pc:docMk/>
          <pc:sldMk cId="1722698701" sldId="299"/>
        </pc:sldMkLst>
      </pc:sldChg>
      <pc:sldChg chg="add del">
        <pc:chgData name="Willigen, R.F. van der (Rob)" userId="b43bdd62-7b82-48e9-86cd-c7c10e260c14" providerId="ADAL" clId="{98E2C9B7-18F0-4032-825B-B6571019634D}" dt="2022-06-01T14:31:31.115" v="499" actId="47"/>
        <pc:sldMkLst>
          <pc:docMk/>
          <pc:sldMk cId="4271551666" sldId="300"/>
        </pc:sldMkLst>
      </pc:sldChg>
      <pc:sldChg chg="add del">
        <pc:chgData name="Willigen, R.F. van der (Rob)" userId="b43bdd62-7b82-48e9-86cd-c7c10e260c14" providerId="ADAL" clId="{98E2C9B7-18F0-4032-825B-B6571019634D}" dt="2022-06-01T14:31:31.115" v="499" actId="47"/>
        <pc:sldMkLst>
          <pc:docMk/>
          <pc:sldMk cId="2470391370" sldId="301"/>
        </pc:sldMkLst>
      </pc:sldChg>
      <pc:sldChg chg="add del">
        <pc:chgData name="Willigen, R.F. van der (Rob)" userId="b43bdd62-7b82-48e9-86cd-c7c10e260c14" providerId="ADAL" clId="{98E2C9B7-18F0-4032-825B-B6571019634D}" dt="2022-06-01T14:31:31.115" v="499" actId="47"/>
        <pc:sldMkLst>
          <pc:docMk/>
          <pc:sldMk cId="2896392425" sldId="302"/>
        </pc:sldMkLst>
      </pc:sldChg>
      <pc:sldChg chg="add del">
        <pc:chgData name="Willigen, R.F. van der (Rob)" userId="b43bdd62-7b82-48e9-86cd-c7c10e260c14" providerId="ADAL" clId="{98E2C9B7-18F0-4032-825B-B6571019634D}" dt="2022-06-01T14:31:31.115" v="499" actId="47"/>
        <pc:sldMkLst>
          <pc:docMk/>
          <pc:sldMk cId="2940759057" sldId="303"/>
        </pc:sldMkLst>
      </pc:sldChg>
      <pc:sldChg chg="add del">
        <pc:chgData name="Willigen, R.F. van der (Rob)" userId="b43bdd62-7b82-48e9-86cd-c7c10e260c14" providerId="ADAL" clId="{98E2C9B7-18F0-4032-825B-B6571019634D}" dt="2022-06-01T14:31:31.115" v="499" actId="47"/>
        <pc:sldMkLst>
          <pc:docMk/>
          <pc:sldMk cId="3597240265" sldId="304"/>
        </pc:sldMkLst>
      </pc:sldChg>
      <pc:sldChg chg="add del">
        <pc:chgData name="Willigen, R.F. van der (Rob)" userId="b43bdd62-7b82-48e9-86cd-c7c10e260c14" providerId="ADAL" clId="{98E2C9B7-18F0-4032-825B-B6571019634D}" dt="2022-06-01T14:31:31.115" v="499" actId="47"/>
        <pc:sldMkLst>
          <pc:docMk/>
          <pc:sldMk cId="1792118920" sldId="305"/>
        </pc:sldMkLst>
      </pc:sldChg>
      <pc:sldChg chg="add del">
        <pc:chgData name="Willigen, R.F. van der (Rob)" userId="b43bdd62-7b82-48e9-86cd-c7c10e260c14" providerId="ADAL" clId="{98E2C9B7-18F0-4032-825B-B6571019634D}" dt="2022-06-01T14:31:31.115" v="499" actId="47"/>
        <pc:sldMkLst>
          <pc:docMk/>
          <pc:sldMk cId="263724580" sldId="306"/>
        </pc:sldMkLst>
      </pc:sldChg>
      <pc:sldChg chg="add del">
        <pc:chgData name="Willigen, R.F. van der (Rob)" userId="b43bdd62-7b82-48e9-86cd-c7c10e260c14" providerId="ADAL" clId="{98E2C9B7-18F0-4032-825B-B6571019634D}" dt="2022-06-01T14:31:31.115" v="499" actId="47"/>
        <pc:sldMkLst>
          <pc:docMk/>
          <pc:sldMk cId="350722266" sldId="307"/>
        </pc:sldMkLst>
      </pc:sldChg>
      <pc:sldChg chg="add del">
        <pc:chgData name="Willigen, R.F. van der (Rob)" userId="b43bdd62-7b82-48e9-86cd-c7c10e260c14" providerId="ADAL" clId="{98E2C9B7-18F0-4032-825B-B6571019634D}" dt="2022-06-01T14:31:31.115" v="499" actId="47"/>
        <pc:sldMkLst>
          <pc:docMk/>
          <pc:sldMk cId="4246858772" sldId="308"/>
        </pc:sldMkLst>
      </pc:sldChg>
      <pc:sldChg chg="add del">
        <pc:chgData name="Willigen, R.F. van der (Rob)" userId="b43bdd62-7b82-48e9-86cd-c7c10e260c14" providerId="ADAL" clId="{98E2C9B7-18F0-4032-825B-B6571019634D}" dt="2022-06-01T14:31:31.115" v="499" actId="47"/>
        <pc:sldMkLst>
          <pc:docMk/>
          <pc:sldMk cId="3101431931" sldId="309"/>
        </pc:sldMkLst>
      </pc:sldChg>
      <pc:sldChg chg="add del">
        <pc:chgData name="Willigen, R.F. van der (Rob)" userId="b43bdd62-7b82-48e9-86cd-c7c10e260c14" providerId="ADAL" clId="{98E2C9B7-18F0-4032-825B-B6571019634D}" dt="2022-06-01T14:31:31.115" v="499" actId="47"/>
        <pc:sldMkLst>
          <pc:docMk/>
          <pc:sldMk cId="1741345647" sldId="310"/>
        </pc:sldMkLst>
      </pc:sldChg>
      <pc:sldChg chg="add del">
        <pc:chgData name="Willigen, R.F. van der (Rob)" userId="b43bdd62-7b82-48e9-86cd-c7c10e260c14" providerId="ADAL" clId="{98E2C9B7-18F0-4032-825B-B6571019634D}" dt="2022-06-01T14:31:31.115" v="499" actId="47"/>
        <pc:sldMkLst>
          <pc:docMk/>
          <pc:sldMk cId="1127099658" sldId="311"/>
        </pc:sldMkLst>
      </pc:sldChg>
      <pc:sldChg chg="add del">
        <pc:chgData name="Willigen, R.F. van der (Rob)" userId="b43bdd62-7b82-48e9-86cd-c7c10e260c14" providerId="ADAL" clId="{98E2C9B7-18F0-4032-825B-B6571019634D}" dt="2022-06-01T14:31:31.115" v="499" actId="47"/>
        <pc:sldMkLst>
          <pc:docMk/>
          <pc:sldMk cId="2007530474" sldId="312"/>
        </pc:sldMkLst>
      </pc:sldChg>
      <pc:sldChg chg="add del">
        <pc:chgData name="Willigen, R.F. van der (Rob)" userId="b43bdd62-7b82-48e9-86cd-c7c10e260c14" providerId="ADAL" clId="{98E2C9B7-18F0-4032-825B-B6571019634D}" dt="2022-06-01T14:31:31.115" v="499" actId="47"/>
        <pc:sldMkLst>
          <pc:docMk/>
          <pc:sldMk cId="113092901" sldId="313"/>
        </pc:sldMkLst>
      </pc:sldChg>
      <pc:sldChg chg="add del">
        <pc:chgData name="Willigen, R.F. van der (Rob)" userId="b43bdd62-7b82-48e9-86cd-c7c10e260c14" providerId="ADAL" clId="{98E2C9B7-18F0-4032-825B-B6571019634D}" dt="2022-06-01T14:31:31.115" v="499" actId="47"/>
        <pc:sldMkLst>
          <pc:docMk/>
          <pc:sldMk cId="751148317" sldId="314"/>
        </pc:sldMkLst>
      </pc:sldChg>
      <pc:sldChg chg="del">
        <pc:chgData name="Willigen, R.F. van der (Rob)" userId="b43bdd62-7b82-48e9-86cd-c7c10e260c14" providerId="ADAL" clId="{98E2C9B7-18F0-4032-825B-B6571019634D}" dt="2022-06-01T12:51:46.290" v="223" actId="47"/>
        <pc:sldMkLst>
          <pc:docMk/>
          <pc:sldMk cId="1518180293" sldId="323"/>
        </pc:sldMkLst>
      </pc:sldChg>
      <pc:sldChg chg="del">
        <pc:chgData name="Willigen, R.F. van der (Rob)" userId="b43bdd62-7b82-48e9-86cd-c7c10e260c14" providerId="ADAL" clId="{98E2C9B7-18F0-4032-825B-B6571019634D}" dt="2022-06-01T12:51:46.290" v="223" actId="47"/>
        <pc:sldMkLst>
          <pc:docMk/>
          <pc:sldMk cId="434122028" sldId="324"/>
        </pc:sldMkLst>
      </pc:sldChg>
      <pc:sldChg chg="del">
        <pc:chgData name="Willigen, R.F. van der (Rob)" userId="b43bdd62-7b82-48e9-86cd-c7c10e260c14" providerId="ADAL" clId="{98E2C9B7-18F0-4032-825B-B6571019634D}" dt="2022-06-01T12:51:46.290" v="223" actId="47"/>
        <pc:sldMkLst>
          <pc:docMk/>
          <pc:sldMk cId="1656551466" sldId="325"/>
        </pc:sldMkLst>
      </pc:sldChg>
      <pc:sldChg chg="del">
        <pc:chgData name="Willigen, R.F. van der (Rob)" userId="b43bdd62-7b82-48e9-86cd-c7c10e260c14" providerId="ADAL" clId="{98E2C9B7-18F0-4032-825B-B6571019634D}" dt="2022-06-01T12:51:46.290" v="223" actId="47"/>
        <pc:sldMkLst>
          <pc:docMk/>
          <pc:sldMk cId="2490530146" sldId="326"/>
        </pc:sldMkLst>
      </pc:sldChg>
      <pc:sldChg chg="del">
        <pc:chgData name="Willigen, R.F. van der (Rob)" userId="b43bdd62-7b82-48e9-86cd-c7c10e260c14" providerId="ADAL" clId="{98E2C9B7-18F0-4032-825B-B6571019634D}" dt="2022-06-01T12:51:46.290" v="223" actId="47"/>
        <pc:sldMkLst>
          <pc:docMk/>
          <pc:sldMk cId="2471658446" sldId="327"/>
        </pc:sldMkLst>
      </pc:sldChg>
      <pc:sldChg chg="modSp del mod">
        <pc:chgData name="Willigen, R.F. van der (Rob)" userId="b43bdd62-7b82-48e9-86cd-c7c10e260c14" providerId="ADAL" clId="{98E2C9B7-18F0-4032-825B-B6571019634D}" dt="2022-06-01T12:26:03.999" v="174" actId="47"/>
        <pc:sldMkLst>
          <pc:docMk/>
          <pc:sldMk cId="403535621" sldId="370"/>
        </pc:sldMkLst>
        <pc:spChg chg="mod">
          <ac:chgData name="Willigen, R.F. van der (Rob)" userId="b43bdd62-7b82-48e9-86cd-c7c10e260c14" providerId="ADAL" clId="{98E2C9B7-18F0-4032-825B-B6571019634D}" dt="2022-06-01T12:17:33.863" v="64" actId="1076"/>
          <ac:spMkLst>
            <pc:docMk/>
            <pc:sldMk cId="403535621" sldId="370"/>
            <ac:spMk id="2" creationId="{23CA6633-AFF2-F142-9EDE-FF8D202F93A2}"/>
          </ac:spMkLst>
        </pc:spChg>
        <pc:spChg chg="mod">
          <ac:chgData name="Willigen, R.F. van der (Rob)" userId="b43bdd62-7b82-48e9-86cd-c7c10e260c14" providerId="ADAL" clId="{98E2C9B7-18F0-4032-825B-B6571019634D}" dt="2022-06-01T12:18:05.584" v="70" actId="14100"/>
          <ac:spMkLst>
            <pc:docMk/>
            <pc:sldMk cId="403535621" sldId="370"/>
            <ac:spMk id="3" creationId="{4AB6C803-3533-2D41-8DFA-84F26FBA5A79}"/>
          </ac:spMkLst>
        </pc:spChg>
        <pc:spChg chg="mod">
          <ac:chgData name="Willigen, R.F. van der (Rob)" userId="b43bdd62-7b82-48e9-86cd-c7c10e260c14" providerId="ADAL" clId="{98E2C9B7-18F0-4032-825B-B6571019634D}" dt="2022-06-01T12:14:25.032" v="31" actId="20577"/>
          <ac:spMkLst>
            <pc:docMk/>
            <pc:sldMk cId="403535621" sldId="370"/>
            <ac:spMk id="4" creationId="{5B6AAB7F-E4D7-AE4E-873A-4D2841C2A722}"/>
          </ac:spMkLst>
        </pc:spChg>
      </pc:sldChg>
      <pc:sldChg chg="addSp delSp modSp add mod ord">
        <pc:chgData name="Willigen, R.F. van der (Rob)" userId="b43bdd62-7b82-48e9-86cd-c7c10e260c14" providerId="ADAL" clId="{98E2C9B7-18F0-4032-825B-B6571019634D}" dt="2022-06-01T14:35:21.380" v="504"/>
        <pc:sldMkLst>
          <pc:docMk/>
          <pc:sldMk cId="3467702386" sldId="389"/>
        </pc:sldMkLst>
        <pc:spChg chg="mod">
          <ac:chgData name="Willigen, R.F. van der (Rob)" userId="b43bdd62-7b82-48e9-86cd-c7c10e260c14" providerId="ADAL" clId="{98E2C9B7-18F0-4032-825B-B6571019634D}" dt="2022-06-01T14:30:59.928" v="496" actId="1076"/>
          <ac:spMkLst>
            <pc:docMk/>
            <pc:sldMk cId="3467702386" sldId="389"/>
            <ac:spMk id="2" creationId="{86F1A947-153A-114D-BFD7-85115D4A0C6A}"/>
          </ac:spMkLst>
        </pc:spChg>
        <pc:spChg chg="add mod">
          <ac:chgData name="Willigen, R.F. van der (Rob)" userId="b43bdd62-7b82-48e9-86cd-c7c10e260c14" providerId="ADAL" clId="{98E2C9B7-18F0-4032-825B-B6571019634D}" dt="2022-06-01T14:30:52.152" v="494" actId="313"/>
          <ac:spMkLst>
            <pc:docMk/>
            <pc:sldMk cId="3467702386" sldId="389"/>
            <ac:spMk id="20" creationId="{D353AED4-974A-4AD4-8862-A02E25EAFD21}"/>
          </ac:spMkLst>
        </pc:spChg>
        <pc:picChg chg="del mod">
          <ac:chgData name="Willigen, R.F. van der (Rob)" userId="b43bdd62-7b82-48e9-86cd-c7c10e260c14" providerId="ADAL" clId="{98E2C9B7-18F0-4032-825B-B6571019634D}" dt="2022-06-01T14:30:07.376" v="472" actId="478"/>
          <ac:picMkLst>
            <pc:docMk/>
            <pc:sldMk cId="3467702386" sldId="389"/>
            <ac:picMk id="3" creationId="{F88EDA7C-EADC-6441-9C1C-991BECABD889}"/>
          </ac:picMkLst>
        </pc:picChg>
        <pc:picChg chg="add mod">
          <ac:chgData name="Willigen, R.F. van der (Rob)" userId="b43bdd62-7b82-48e9-86cd-c7c10e260c14" providerId="ADAL" clId="{98E2C9B7-18F0-4032-825B-B6571019634D}" dt="2022-06-01T13:16:44.712" v="336"/>
          <ac:picMkLst>
            <pc:docMk/>
            <pc:sldMk cId="3467702386" sldId="389"/>
            <ac:picMk id="19" creationId="{E555858F-DCB8-44C4-8C0B-10B1123BEFEA}"/>
          </ac:picMkLst>
        </pc:picChg>
      </pc:sldChg>
      <pc:sldChg chg="delSp modSp mod">
        <pc:chgData name="Willigen, R.F. van der (Rob)" userId="b43bdd62-7b82-48e9-86cd-c7c10e260c14" providerId="ADAL" clId="{98E2C9B7-18F0-4032-825B-B6571019634D}" dt="2022-06-01T15:03:39.003" v="632" actId="478"/>
        <pc:sldMkLst>
          <pc:docMk/>
          <pc:sldMk cId="1043646486" sldId="712"/>
        </pc:sldMkLst>
        <pc:spChg chg="mod">
          <ac:chgData name="Willigen, R.F. van der (Rob)" userId="b43bdd62-7b82-48e9-86cd-c7c10e260c14" providerId="ADAL" clId="{98E2C9B7-18F0-4032-825B-B6571019634D}" dt="2022-06-01T15:03:34.530" v="631" actId="14100"/>
          <ac:spMkLst>
            <pc:docMk/>
            <pc:sldMk cId="1043646486" sldId="712"/>
            <ac:spMk id="6" creationId="{00000000-0000-0000-0000-000000000000}"/>
          </ac:spMkLst>
        </pc:spChg>
        <pc:spChg chg="del">
          <ac:chgData name="Willigen, R.F. van der (Rob)" userId="b43bdd62-7b82-48e9-86cd-c7c10e260c14" providerId="ADAL" clId="{98E2C9B7-18F0-4032-825B-B6571019634D}" dt="2022-06-01T15:03:39.003" v="632" actId="478"/>
          <ac:spMkLst>
            <pc:docMk/>
            <pc:sldMk cId="1043646486" sldId="712"/>
            <ac:spMk id="16" creationId="{387D6ED7-E354-C646-84CF-7D1ED07EB8A6}"/>
          </ac:spMkLst>
        </pc:spChg>
        <pc:spChg chg="mod">
          <ac:chgData name="Willigen, R.F. van der (Rob)" userId="b43bdd62-7b82-48e9-86cd-c7c10e260c14" providerId="ADAL" clId="{98E2C9B7-18F0-4032-825B-B6571019634D}" dt="2022-06-01T15:03:22.467" v="629" actId="20577"/>
          <ac:spMkLst>
            <pc:docMk/>
            <pc:sldMk cId="1043646486" sldId="712"/>
            <ac:spMk id="45061" creationId="{00000000-0000-0000-0000-000000000000}"/>
          </ac:spMkLst>
        </pc:spChg>
      </pc:sldChg>
      <pc:sldChg chg="addSp delSp modSp del mod ord">
        <pc:chgData name="Willigen, R.F. van der (Rob)" userId="b43bdd62-7b82-48e9-86cd-c7c10e260c14" providerId="ADAL" clId="{98E2C9B7-18F0-4032-825B-B6571019634D}" dt="2022-06-01T12:50:25.653" v="217" actId="47"/>
        <pc:sldMkLst>
          <pc:docMk/>
          <pc:sldMk cId="2205355483" sldId="1139"/>
        </pc:sldMkLst>
        <pc:spChg chg="mod">
          <ac:chgData name="Willigen, R.F. van der (Rob)" userId="b43bdd62-7b82-48e9-86cd-c7c10e260c14" providerId="ADAL" clId="{98E2C9B7-18F0-4032-825B-B6571019634D}" dt="2022-06-01T12:18:57.305" v="78" actId="20577"/>
          <ac:spMkLst>
            <pc:docMk/>
            <pc:sldMk cId="2205355483" sldId="1139"/>
            <ac:spMk id="11" creationId="{95FA3014-DA0D-224D-9D12-C441F1F27DE2}"/>
          </ac:spMkLst>
        </pc:spChg>
        <pc:picChg chg="add del">
          <ac:chgData name="Willigen, R.F. van der (Rob)" userId="b43bdd62-7b82-48e9-86cd-c7c10e260c14" providerId="ADAL" clId="{98E2C9B7-18F0-4032-825B-B6571019634D}" dt="2022-06-01T12:27:45.431" v="184" actId="21"/>
          <ac:picMkLst>
            <pc:docMk/>
            <pc:sldMk cId="2205355483" sldId="1139"/>
            <ac:picMk id="3" creationId="{F259DBA7-B3D2-2849-AF40-0E0F8C4101C9}"/>
          </ac:picMkLst>
        </pc:picChg>
        <pc:picChg chg="del">
          <ac:chgData name="Willigen, R.F. van der (Rob)" userId="b43bdd62-7b82-48e9-86cd-c7c10e260c14" providerId="ADAL" clId="{98E2C9B7-18F0-4032-825B-B6571019634D}" dt="2022-06-01T12:26:14.103" v="175" actId="478"/>
          <ac:picMkLst>
            <pc:docMk/>
            <pc:sldMk cId="2205355483" sldId="1139"/>
            <ac:picMk id="5" creationId="{E7A10C6C-ACE3-8D4E-B284-A9B6117E90AD}"/>
          </ac:picMkLst>
        </pc:picChg>
      </pc:sldChg>
      <pc:sldChg chg="add del">
        <pc:chgData name="Willigen, R.F. van der (Rob)" userId="b43bdd62-7b82-48e9-86cd-c7c10e260c14" providerId="ADAL" clId="{98E2C9B7-18F0-4032-825B-B6571019634D}" dt="2022-06-01T12:58:50.040" v="254" actId="47"/>
        <pc:sldMkLst>
          <pc:docMk/>
          <pc:sldMk cId="2865494874" sldId="1178"/>
        </pc:sldMkLst>
      </pc:sldChg>
      <pc:sldChg chg="addSp modSp mod">
        <pc:chgData name="Willigen, R.F. van der (Rob)" userId="b43bdd62-7b82-48e9-86cd-c7c10e260c14" providerId="ADAL" clId="{98E2C9B7-18F0-4032-825B-B6571019634D}" dt="2022-06-01T14:40:49.696" v="565" actId="1076"/>
        <pc:sldMkLst>
          <pc:docMk/>
          <pc:sldMk cId="3037772844" sldId="1193"/>
        </pc:sldMkLst>
        <pc:picChg chg="add mod">
          <ac:chgData name="Willigen, R.F. van der (Rob)" userId="b43bdd62-7b82-48e9-86cd-c7c10e260c14" providerId="ADAL" clId="{98E2C9B7-18F0-4032-825B-B6571019634D}" dt="2022-06-01T14:40:49.696" v="565" actId="1076"/>
          <ac:picMkLst>
            <pc:docMk/>
            <pc:sldMk cId="3037772844" sldId="1193"/>
            <ac:picMk id="5" creationId="{A9D4EC7B-6E13-40D0-9D2A-C4CA96604B3D}"/>
          </ac:picMkLst>
        </pc:picChg>
      </pc:sldChg>
      <pc:sldChg chg="add del">
        <pc:chgData name="Willigen, R.F. van der (Rob)" userId="b43bdd62-7b82-48e9-86cd-c7c10e260c14" providerId="ADAL" clId="{98E2C9B7-18F0-4032-825B-B6571019634D}" dt="2022-06-01T14:31:31.115" v="499" actId="47"/>
        <pc:sldMkLst>
          <pc:docMk/>
          <pc:sldMk cId="1055059678" sldId="1406"/>
        </pc:sldMkLst>
      </pc:sldChg>
      <pc:sldChg chg="modSp add mod ord">
        <pc:chgData name="Willigen, R.F. van der (Rob)" userId="b43bdd62-7b82-48e9-86cd-c7c10e260c14" providerId="ADAL" clId="{98E2C9B7-18F0-4032-825B-B6571019634D}" dt="2022-06-01T15:59:55.448" v="709"/>
        <pc:sldMkLst>
          <pc:docMk/>
          <pc:sldMk cId="975362676" sldId="1435"/>
        </pc:sldMkLst>
        <pc:spChg chg="mod">
          <ac:chgData name="Willigen, R.F. van der (Rob)" userId="b43bdd62-7b82-48e9-86cd-c7c10e260c14" providerId="ADAL" clId="{98E2C9B7-18F0-4032-825B-B6571019634D}" dt="2022-06-01T14:40:06.305" v="558" actId="1076"/>
          <ac:spMkLst>
            <pc:docMk/>
            <pc:sldMk cId="975362676" sldId="1435"/>
            <ac:spMk id="3" creationId="{856122D6-30BA-4809-80D9-0C02D0FE4941}"/>
          </ac:spMkLst>
        </pc:spChg>
        <pc:spChg chg="mod">
          <ac:chgData name="Willigen, R.F. van der (Rob)" userId="b43bdd62-7b82-48e9-86cd-c7c10e260c14" providerId="ADAL" clId="{98E2C9B7-18F0-4032-825B-B6571019634D}" dt="2022-06-01T14:39:58.049" v="556" actId="20577"/>
          <ac:spMkLst>
            <pc:docMk/>
            <pc:sldMk cId="975362676" sldId="1435"/>
            <ac:spMk id="6" creationId="{2CD6F5D4-26C8-48C0-8437-3FF3D8FC2559}"/>
          </ac:spMkLst>
        </pc:spChg>
        <pc:spChg chg="mod">
          <ac:chgData name="Willigen, R.F. van der (Rob)" userId="b43bdd62-7b82-48e9-86cd-c7c10e260c14" providerId="ADAL" clId="{98E2C9B7-18F0-4032-825B-B6571019634D}" dt="2022-06-01T14:37:49.593" v="526" actId="1076"/>
          <ac:spMkLst>
            <pc:docMk/>
            <pc:sldMk cId="975362676" sldId="1435"/>
            <ac:spMk id="13" creationId="{541D0DB6-0299-4975-BFDE-C99CFB685156}"/>
          </ac:spMkLst>
        </pc:spChg>
        <pc:spChg chg="mod">
          <ac:chgData name="Willigen, R.F. van der (Rob)" userId="b43bdd62-7b82-48e9-86cd-c7c10e260c14" providerId="ADAL" clId="{98E2C9B7-18F0-4032-825B-B6571019634D}" dt="2022-06-01T14:37:49.593" v="526" actId="1076"/>
          <ac:spMkLst>
            <pc:docMk/>
            <pc:sldMk cId="975362676" sldId="1435"/>
            <ac:spMk id="16" creationId="{58A36FCD-A16F-444A-8924-8DC7A79EDE51}"/>
          </ac:spMkLst>
        </pc:spChg>
        <pc:grpChg chg="mod">
          <ac:chgData name="Willigen, R.F. van der (Rob)" userId="b43bdd62-7b82-48e9-86cd-c7c10e260c14" providerId="ADAL" clId="{98E2C9B7-18F0-4032-825B-B6571019634D}" dt="2022-06-01T14:40:06.305" v="558" actId="1076"/>
          <ac:grpSpMkLst>
            <pc:docMk/>
            <pc:sldMk cId="975362676" sldId="1435"/>
            <ac:grpSpMk id="5" creationId="{8F5F2E6A-F711-4954-8EF5-0B4088069303}"/>
          </ac:grpSpMkLst>
        </pc:grpChg>
        <pc:picChg chg="mod">
          <ac:chgData name="Willigen, R.F. van der (Rob)" userId="b43bdd62-7b82-48e9-86cd-c7c10e260c14" providerId="ADAL" clId="{98E2C9B7-18F0-4032-825B-B6571019634D}" dt="2022-06-01T14:40:06.305" v="558" actId="1076"/>
          <ac:picMkLst>
            <pc:docMk/>
            <pc:sldMk cId="975362676" sldId="1435"/>
            <ac:picMk id="6146" creationId="{762DE280-5E5B-1148-BD72-9772C7E24BD3}"/>
          </ac:picMkLst>
        </pc:picChg>
      </pc:sldChg>
      <pc:sldChg chg="del">
        <pc:chgData name="Willigen, R.F. van der (Rob)" userId="b43bdd62-7b82-48e9-86cd-c7c10e260c14" providerId="ADAL" clId="{98E2C9B7-18F0-4032-825B-B6571019634D}" dt="2022-06-01T12:18:12.545" v="71" actId="47"/>
        <pc:sldMkLst>
          <pc:docMk/>
          <pc:sldMk cId="1453460779" sldId="1436"/>
        </pc:sldMkLst>
      </pc:sldChg>
      <pc:sldChg chg="del">
        <pc:chgData name="Willigen, R.F. van der (Rob)" userId="b43bdd62-7b82-48e9-86cd-c7c10e260c14" providerId="ADAL" clId="{98E2C9B7-18F0-4032-825B-B6571019634D}" dt="2022-06-01T12:18:31.113" v="72" actId="47"/>
        <pc:sldMkLst>
          <pc:docMk/>
          <pc:sldMk cId="2642274096" sldId="1437"/>
        </pc:sldMkLst>
      </pc:sldChg>
      <pc:sldChg chg="del ord">
        <pc:chgData name="Willigen, R.F. van der (Rob)" userId="b43bdd62-7b82-48e9-86cd-c7c10e260c14" providerId="ADAL" clId="{98E2C9B7-18F0-4032-825B-B6571019634D}" dt="2022-06-01T14:31:31.115" v="499" actId="47"/>
        <pc:sldMkLst>
          <pc:docMk/>
          <pc:sldMk cId="2644997648" sldId="1438"/>
        </pc:sldMkLst>
      </pc:sldChg>
      <pc:sldChg chg="addSp delSp modSp add del mod ord">
        <pc:chgData name="Willigen, R.F. van der (Rob)" userId="b43bdd62-7b82-48e9-86cd-c7c10e260c14" providerId="ADAL" clId="{98E2C9B7-18F0-4032-825B-B6571019634D}" dt="2022-06-01T15:59:17.645" v="698" actId="478"/>
        <pc:sldMkLst>
          <pc:docMk/>
          <pc:sldMk cId="1984297888" sldId="1442"/>
        </pc:sldMkLst>
        <pc:spChg chg="add del">
          <ac:chgData name="Willigen, R.F. van der (Rob)" userId="b43bdd62-7b82-48e9-86cd-c7c10e260c14" providerId="ADAL" clId="{98E2C9B7-18F0-4032-825B-B6571019634D}" dt="2022-06-01T13:00:51.903" v="266" actId="22"/>
          <ac:spMkLst>
            <pc:docMk/>
            <pc:sldMk cId="1984297888" sldId="1442"/>
            <ac:spMk id="8" creationId="{ABA1FF3A-D539-45C7-AE50-E7AF01993EB8}"/>
          </ac:spMkLst>
        </pc:spChg>
        <pc:spChg chg="add mod">
          <ac:chgData name="Willigen, R.F. van der (Rob)" userId="b43bdd62-7b82-48e9-86cd-c7c10e260c14" providerId="ADAL" clId="{98E2C9B7-18F0-4032-825B-B6571019634D}" dt="2022-06-01T13:01:42.392" v="295" actId="1076"/>
          <ac:spMkLst>
            <pc:docMk/>
            <pc:sldMk cId="1984297888" sldId="1442"/>
            <ac:spMk id="9" creationId="{DCF75DED-01AD-4C8C-B935-5C20165011A7}"/>
          </ac:spMkLst>
        </pc:spChg>
        <pc:picChg chg="mod">
          <ac:chgData name="Willigen, R.F. van der (Rob)" userId="b43bdd62-7b82-48e9-86cd-c7c10e260c14" providerId="ADAL" clId="{98E2C9B7-18F0-4032-825B-B6571019634D}" dt="2022-06-01T13:00:26.441" v="259" actId="1076"/>
          <ac:picMkLst>
            <pc:docMk/>
            <pc:sldMk cId="1984297888" sldId="1442"/>
            <ac:picMk id="3" creationId="{C49E3F10-63F5-E04B-B7BC-59950FB1EF13}"/>
          </ac:picMkLst>
        </pc:picChg>
        <pc:picChg chg="add del mod">
          <ac:chgData name="Willigen, R.F. van der (Rob)" userId="b43bdd62-7b82-48e9-86cd-c7c10e260c14" providerId="ADAL" clId="{98E2C9B7-18F0-4032-825B-B6571019634D}" dt="2022-06-01T15:58:55.461" v="695" actId="478"/>
          <ac:picMkLst>
            <pc:docMk/>
            <pc:sldMk cId="1984297888" sldId="1442"/>
            <ac:picMk id="4" creationId="{15A3D4E2-FE94-45AD-9517-249A035AC71D}"/>
          </ac:picMkLst>
        </pc:picChg>
        <pc:picChg chg="mod">
          <ac:chgData name="Willigen, R.F. van der (Rob)" userId="b43bdd62-7b82-48e9-86cd-c7c10e260c14" providerId="ADAL" clId="{98E2C9B7-18F0-4032-825B-B6571019634D}" dt="2022-06-01T13:00:37.752" v="264" actId="1076"/>
          <ac:picMkLst>
            <pc:docMk/>
            <pc:sldMk cId="1984297888" sldId="1442"/>
            <ac:picMk id="5" creationId="{BB943C2E-A7C5-7847-AB31-46408827F137}"/>
          </ac:picMkLst>
        </pc:picChg>
        <pc:picChg chg="mod">
          <ac:chgData name="Willigen, R.F. van der (Rob)" userId="b43bdd62-7b82-48e9-86cd-c7c10e260c14" providerId="ADAL" clId="{98E2C9B7-18F0-4032-825B-B6571019634D}" dt="2022-06-01T13:00:35.496" v="263" actId="1076"/>
          <ac:picMkLst>
            <pc:docMk/>
            <pc:sldMk cId="1984297888" sldId="1442"/>
            <ac:picMk id="6" creationId="{B7542CA2-F60F-3E4F-B1EF-50341AC95067}"/>
          </ac:picMkLst>
        </pc:picChg>
        <pc:picChg chg="add del">
          <ac:chgData name="Willigen, R.F. van der (Rob)" userId="b43bdd62-7b82-48e9-86cd-c7c10e260c14" providerId="ADAL" clId="{98E2C9B7-18F0-4032-825B-B6571019634D}" dt="2022-06-01T15:59:17.645" v="698" actId="478"/>
          <ac:picMkLst>
            <pc:docMk/>
            <pc:sldMk cId="1984297888" sldId="1442"/>
            <ac:picMk id="1026" creationId="{9DC1B6E9-75DA-4432-8092-52F8F4E0B794}"/>
          </ac:picMkLst>
        </pc:picChg>
      </pc:sldChg>
      <pc:sldChg chg="add del">
        <pc:chgData name="Willigen, R.F. van der (Rob)" userId="b43bdd62-7b82-48e9-86cd-c7c10e260c14" providerId="ADAL" clId="{98E2C9B7-18F0-4032-825B-B6571019634D}" dt="2022-06-01T14:31:31.115" v="499" actId="47"/>
        <pc:sldMkLst>
          <pc:docMk/>
          <pc:sldMk cId="1316932219" sldId="1443"/>
        </pc:sldMkLst>
      </pc:sldChg>
      <pc:sldChg chg="del">
        <pc:chgData name="Willigen, R.F. van der (Rob)" userId="b43bdd62-7b82-48e9-86cd-c7c10e260c14" providerId="ADAL" clId="{98E2C9B7-18F0-4032-825B-B6571019634D}" dt="2022-06-01T14:31:31.115" v="499" actId="47"/>
        <pc:sldMkLst>
          <pc:docMk/>
          <pc:sldMk cId="3591763663" sldId="1444"/>
        </pc:sldMkLst>
      </pc:sldChg>
      <pc:sldChg chg="addSp delSp modSp add del mod ord">
        <pc:chgData name="Willigen, R.F. van der (Rob)" userId="b43bdd62-7b82-48e9-86cd-c7c10e260c14" providerId="ADAL" clId="{98E2C9B7-18F0-4032-825B-B6571019634D}" dt="2022-06-01T16:44:24.550" v="812" actId="1076"/>
        <pc:sldMkLst>
          <pc:docMk/>
          <pc:sldMk cId="454509505" sldId="1445"/>
        </pc:sldMkLst>
        <pc:spChg chg="mod">
          <ac:chgData name="Willigen, R.F. van der (Rob)" userId="b43bdd62-7b82-48e9-86cd-c7c10e260c14" providerId="ADAL" clId="{98E2C9B7-18F0-4032-825B-B6571019634D}" dt="2022-06-01T12:24:41.383" v="171" actId="255"/>
          <ac:spMkLst>
            <pc:docMk/>
            <pc:sldMk cId="454509505" sldId="1445"/>
            <ac:spMk id="2" creationId="{23CA6633-AFF2-F142-9EDE-FF8D202F93A2}"/>
          </ac:spMkLst>
        </pc:spChg>
        <pc:spChg chg="mod">
          <ac:chgData name="Willigen, R.F. van der (Rob)" userId="b43bdd62-7b82-48e9-86cd-c7c10e260c14" providerId="ADAL" clId="{98E2C9B7-18F0-4032-825B-B6571019634D}" dt="2022-06-01T12:23:12.489" v="117" actId="255"/>
          <ac:spMkLst>
            <pc:docMk/>
            <pc:sldMk cId="454509505" sldId="1445"/>
            <ac:spMk id="3" creationId="{4AB6C803-3533-2D41-8DFA-84F26FBA5A79}"/>
          </ac:spMkLst>
        </pc:spChg>
        <pc:spChg chg="mod">
          <ac:chgData name="Willigen, R.F. van der (Rob)" userId="b43bdd62-7b82-48e9-86cd-c7c10e260c14" providerId="ADAL" clId="{98E2C9B7-18F0-4032-825B-B6571019634D}" dt="2022-06-01T16:43:29.494" v="804" actId="1076"/>
          <ac:spMkLst>
            <pc:docMk/>
            <pc:sldMk cId="454509505" sldId="1445"/>
            <ac:spMk id="6" creationId="{4BF33E0F-0D31-4534-BA0F-301A70A7148E}"/>
          </ac:spMkLst>
        </pc:spChg>
        <pc:spChg chg="del mod">
          <ac:chgData name="Willigen, R.F. van der (Rob)" userId="b43bdd62-7b82-48e9-86cd-c7c10e260c14" providerId="ADAL" clId="{98E2C9B7-18F0-4032-825B-B6571019634D}" dt="2022-06-01T12:22:11.080" v="102" actId="478"/>
          <ac:spMkLst>
            <pc:docMk/>
            <pc:sldMk cId="454509505" sldId="1445"/>
            <ac:spMk id="8" creationId="{66590A47-95AD-4BC1-A6AB-14D8E3D5EBDD}"/>
          </ac:spMkLst>
        </pc:spChg>
        <pc:spChg chg="add mod">
          <ac:chgData name="Willigen, R.F. van der (Rob)" userId="b43bdd62-7b82-48e9-86cd-c7c10e260c14" providerId="ADAL" clId="{98E2C9B7-18F0-4032-825B-B6571019634D}" dt="2022-06-01T12:24:47.775" v="172" actId="1076"/>
          <ac:spMkLst>
            <pc:docMk/>
            <pc:sldMk cId="454509505" sldId="1445"/>
            <ac:spMk id="11" creationId="{FA0B4F31-DD84-46B1-AF5E-F3EEF4B3B3C0}"/>
          </ac:spMkLst>
        </pc:spChg>
        <pc:picChg chg="mod">
          <ac:chgData name="Willigen, R.F. van der (Rob)" userId="b43bdd62-7b82-48e9-86cd-c7c10e260c14" providerId="ADAL" clId="{98E2C9B7-18F0-4032-825B-B6571019634D}" dt="2022-06-01T16:43:38.182" v="807" actId="1076"/>
          <ac:picMkLst>
            <pc:docMk/>
            <pc:sldMk cId="454509505" sldId="1445"/>
            <ac:picMk id="7" creationId="{169A303E-7F2F-13B2-C923-F774ED98D205}"/>
          </ac:picMkLst>
        </pc:picChg>
        <pc:picChg chg="add mod">
          <ac:chgData name="Willigen, R.F. van der (Rob)" userId="b43bdd62-7b82-48e9-86cd-c7c10e260c14" providerId="ADAL" clId="{98E2C9B7-18F0-4032-825B-B6571019634D}" dt="2022-06-01T16:44:24.550" v="812" actId="1076"/>
          <ac:picMkLst>
            <pc:docMk/>
            <pc:sldMk cId="454509505" sldId="1445"/>
            <ac:picMk id="9" creationId="{28D2CB94-8819-4586-BCB3-2B8035A79FAE}"/>
          </ac:picMkLst>
        </pc:picChg>
        <pc:picChg chg="add del mod">
          <ac:chgData name="Willigen, R.F. van der (Rob)" userId="b43bdd62-7b82-48e9-86cd-c7c10e260c14" providerId="ADAL" clId="{98E2C9B7-18F0-4032-825B-B6571019634D}" dt="2022-06-01T12:22:38.109" v="108"/>
          <ac:picMkLst>
            <pc:docMk/>
            <pc:sldMk cId="454509505" sldId="1445"/>
            <ac:picMk id="10" creationId="{EB55D4F0-DA41-4483-8C13-C5A5981C8950}"/>
          </ac:picMkLst>
        </pc:picChg>
        <pc:picChg chg="mod">
          <ac:chgData name="Willigen, R.F. van der (Rob)" userId="b43bdd62-7b82-48e9-86cd-c7c10e260c14" providerId="ADAL" clId="{98E2C9B7-18F0-4032-825B-B6571019634D}" dt="2022-06-01T12:24:17.182" v="169" actId="1076"/>
          <ac:picMkLst>
            <pc:docMk/>
            <pc:sldMk cId="454509505" sldId="1445"/>
            <ac:picMk id="2050" creationId="{AC4A256E-1022-8841-929E-D34370032604}"/>
          </ac:picMkLst>
        </pc:picChg>
      </pc:sldChg>
      <pc:sldChg chg="add">
        <pc:chgData name="Willigen, R.F. van der (Rob)" userId="b43bdd62-7b82-48e9-86cd-c7c10e260c14" providerId="ADAL" clId="{98E2C9B7-18F0-4032-825B-B6571019634D}" dt="2022-06-01T12:30:47.968" v="193"/>
        <pc:sldMkLst>
          <pc:docMk/>
          <pc:sldMk cId="3989845444" sldId="1553"/>
        </pc:sldMkLst>
      </pc:sldChg>
      <pc:sldChg chg="add del ord">
        <pc:chgData name="Willigen, R.F. van der (Rob)" userId="b43bdd62-7b82-48e9-86cd-c7c10e260c14" providerId="ADAL" clId="{98E2C9B7-18F0-4032-825B-B6571019634D}" dt="2022-06-01T14:36:47.236" v="509"/>
        <pc:sldMkLst>
          <pc:docMk/>
          <pc:sldMk cId="2468372520" sldId="1559"/>
        </pc:sldMkLst>
      </pc:sldChg>
      <pc:sldChg chg="add ord">
        <pc:chgData name="Willigen, R.F. van der (Rob)" userId="b43bdd62-7b82-48e9-86cd-c7c10e260c14" providerId="ADAL" clId="{98E2C9B7-18F0-4032-825B-B6571019634D}" dt="2022-06-01T14:38:38.492" v="529"/>
        <pc:sldMkLst>
          <pc:docMk/>
          <pc:sldMk cId="4076308149" sldId="1560"/>
        </pc:sldMkLst>
      </pc:sldChg>
      <pc:sldChg chg="add del ord">
        <pc:chgData name="Willigen, R.F. van der (Rob)" userId="b43bdd62-7b82-48e9-86cd-c7c10e260c14" providerId="ADAL" clId="{98E2C9B7-18F0-4032-825B-B6571019634D}" dt="2022-06-01T14:21:00.693" v="340"/>
        <pc:sldMkLst>
          <pc:docMk/>
          <pc:sldMk cId="1156080834" sldId="1564"/>
        </pc:sldMkLst>
      </pc:sldChg>
      <pc:sldChg chg="add del ord">
        <pc:chgData name="Willigen, R.F. van der (Rob)" userId="b43bdd62-7b82-48e9-86cd-c7c10e260c14" providerId="ADAL" clId="{98E2C9B7-18F0-4032-825B-B6571019634D}" dt="2022-06-01T14:39:33.716" v="540" actId="47"/>
        <pc:sldMkLst>
          <pc:docMk/>
          <pc:sldMk cId="2051879349" sldId="1569"/>
        </pc:sldMkLst>
      </pc:sldChg>
      <pc:sldChg chg="add">
        <pc:chgData name="Willigen, R.F. van der (Rob)" userId="b43bdd62-7b82-48e9-86cd-c7c10e260c14" providerId="ADAL" clId="{98E2C9B7-18F0-4032-825B-B6571019634D}" dt="2022-06-01T16:17:57.502" v="787"/>
        <pc:sldMkLst>
          <pc:docMk/>
          <pc:sldMk cId="2999699663" sldId="1578"/>
        </pc:sldMkLst>
      </pc:sldChg>
      <pc:sldChg chg="add ord">
        <pc:chgData name="Willigen, R.F. van der (Rob)" userId="b43bdd62-7b82-48e9-86cd-c7c10e260c14" providerId="ADAL" clId="{98E2C9B7-18F0-4032-825B-B6571019634D}" dt="2022-06-01T14:49:06.005" v="575"/>
        <pc:sldMkLst>
          <pc:docMk/>
          <pc:sldMk cId="1691338233" sldId="1586"/>
        </pc:sldMkLst>
      </pc:sldChg>
      <pc:sldChg chg="add del">
        <pc:chgData name="Willigen, R.F. van der (Rob)" userId="b43bdd62-7b82-48e9-86cd-c7c10e260c14" providerId="ADAL" clId="{98E2C9B7-18F0-4032-825B-B6571019634D}" dt="2022-06-01T12:55:57.151" v="239"/>
        <pc:sldMkLst>
          <pc:docMk/>
          <pc:sldMk cId="206633739" sldId="1588"/>
        </pc:sldMkLst>
      </pc:sldChg>
      <pc:sldChg chg="add del">
        <pc:chgData name="Willigen, R.F. van der (Rob)" userId="b43bdd62-7b82-48e9-86cd-c7c10e260c14" providerId="ADAL" clId="{98E2C9B7-18F0-4032-825B-B6571019634D}" dt="2022-06-01T12:55:57.151" v="239"/>
        <pc:sldMkLst>
          <pc:docMk/>
          <pc:sldMk cId="1360358091" sldId="1691"/>
        </pc:sldMkLst>
      </pc:sldChg>
      <pc:sldChg chg="add ord">
        <pc:chgData name="Willigen, R.F. van der (Rob)" userId="b43bdd62-7b82-48e9-86cd-c7c10e260c14" providerId="ADAL" clId="{98E2C9B7-18F0-4032-825B-B6571019634D}" dt="2022-06-01T14:41:02.491" v="567"/>
        <pc:sldMkLst>
          <pc:docMk/>
          <pc:sldMk cId="1917892889" sldId="1693"/>
        </pc:sldMkLst>
      </pc:sldChg>
      <pc:sldChg chg="add">
        <pc:chgData name="Willigen, R.F. van der (Rob)" userId="b43bdd62-7b82-48e9-86cd-c7c10e260c14" providerId="ADAL" clId="{98E2C9B7-18F0-4032-825B-B6571019634D}" dt="2022-06-01T16:17:57.502" v="787"/>
        <pc:sldMkLst>
          <pc:docMk/>
          <pc:sldMk cId="3303766824" sldId="1695"/>
        </pc:sldMkLst>
      </pc:sldChg>
      <pc:sldChg chg="add del ord">
        <pc:chgData name="Willigen, R.F. van der (Rob)" userId="b43bdd62-7b82-48e9-86cd-c7c10e260c14" providerId="ADAL" clId="{98E2C9B7-18F0-4032-825B-B6571019634D}" dt="2022-06-01T14:28:05.841" v="463"/>
        <pc:sldMkLst>
          <pc:docMk/>
          <pc:sldMk cId="1177767567" sldId="1696"/>
        </pc:sldMkLst>
      </pc:sldChg>
      <pc:sldChg chg="add del">
        <pc:chgData name="Willigen, R.F. van der (Rob)" userId="b43bdd62-7b82-48e9-86cd-c7c10e260c14" providerId="ADAL" clId="{98E2C9B7-18F0-4032-825B-B6571019634D}" dt="2022-06-01T12:55:57.151" v="239"/>
        <pc:sldMkLst>
          <pc:docMk/>
          <pc:sldMk cId="949839666" sldId="1711"/>
        </pc:sldMkLst>
      </pc:sldChg>
      <pc:sldChg chg="add del">
        <pc:chgData name="Willigen, R.F. van der (Rob)" userId="b43bdd62-7b82-48e9-86cd-c7c10e260c14" providerId="ADAL" clId="{98E2C9B7-18F0-4032-825B-B6571019634D}" dt="2022-06-01T12:55:57.151" v="239"/>
        <pc:sldMkLst>
          <pc:docMk/>
          <pc:sldMk cId="924760860" sldId="1712"/>
        </pc:sldMkLst>
      </pc:sldChg>
      <pc:sldChg chg="add del">
        <pc:chgData name="Willigen, R.F. van der (Rob)" userId="b43bdd62-7b82-48e9-86cd-c7c10e260c14" providerId="ADAL" clId="{98E2C9B7-18F0-4032-825B-B6571019634D}" dt="2022-06-01T12:55:57.151" v="239"/>
        <pc:sldMkLst>
          <pc:docMk/>
          <pc:sldMk cId="2135213992" sldId="1714"/>
        </pc:sldMkLst>
      </pc:sldChg>
      <pc:sldChg chg="add del">
        <pc:chgData name="Willigen, R.F. van der (Rob)" userId="b43bdd62-7b82-48e9-86cd-c7c10e260c14" providerId="ADAL" clId="{98E2C9B7-18F0-4032-825B-B6571019634D}" dt="2022-06-01T12:55:57.151" v="239"/>
        <pc:sldMkLst>
          <pc:docMk/>
          <pc:sldMk cId="1506507625" sldId="1734"/>
        </pc:sldMkLst>
      </pc:sldChg>
      <pc:sldChg chg="add">
        <pc:chgData name="Willigen, R.F. van der (Rob)" userId="b43bdd62-7b82-48e9-86cd-c7c10e260c14" providerId="ADAL" clId="{98E2C9B7-18F0-4032-825B-B6571019634D}" dt="2022-06-01T12:50:01.772" v="214"/>
        <pc:sldMkLst>
          <pc:docMk/>
          <pc:sldMk cId="3609136816" sldId="1739"/>
        </pc:sldMkLst>
      </pc:sldChg>
      <pc:sldChg chg="add">
        <pc:chgData name="Willigen, R.F. van der (Rob)" userId="b43bdd62-7b82-48e9-86cd-c7c10e260c14" providerId="ADAL" clId="{98E2C9B7-18F0-4032-825B-B6571019634D}" dt="2022-06-01T12:30:47.968" v="193"/>
        <pc:sldMkLst>
          <pc:docMk/>
          <pc:sldMk cId="2847797237" sldId="1752"/>
        </pc:sldMkLst>
      </pc:sldChg>
      <pc:sldChg chg="add">
        <pc:chgData name="Willigen, R.F. van der (Rob)" userId="b43bdd62-7b82-48e9-86cd-c7c10e260c14" providerId="ADAL" clId="{98E2C9B7-18F0-4032-825B-B6571019634D}" dt="2022-06-01T12:30:47.968" v="193"/>
        <pc:sldMkLst>
          <pc:docMk/>
          <pc:sldMk cId="3664189876" sldId="1755"/>
        </pc:sldMkLst>
      </pc:sldChg>
      <pc:sldChg chg="add ord">
        <pc:chgData name="Willigen, R.F. van der (Rob)" userId="b43bdd62-7b82-48e9-86cd-c7c10e260c14" providerId="ADAL" clId="{98E2C9B7-18F0-4032-825B-B6571019634D}" dt="2022-06-01T14:49:18.703" v="577"/>
        <pc:sldMkLst>
          <pc:docMk/>
          <pc:sldMk cId="1227712268" sldId="1756"/>
        </pc:sldMkLst>
      </pc:sldChg>
      <pc:sldChg chg="addSp delSp modSp add del mod ord">
        <pc:chgData name="Willigen, R.F. van der (Rob)" userId="b43bdd62-7b82-48e9-86cd-c7c10e260c14" providerId="ADAL" clId="{98E2C9B7-18F0-4032-825B-B6571019634D}" dt="2022-06-01T14:39:23.528" v="538" actId="478"/>
        <pc:sldMkLst>
          <pc:docMk/>
          <pc:sldMk cId="1029851211" sldId="1757"/>
        </pc:sldMkLst>
        <pc:spChg chg="add del mod">
          <ac:chgData name="Willigen, R.F. van der (Rob)" userId="b43bdd62-7b82-48e9-86cd-c7c10e260c14" providerId="ADAL" clId="{98E2C9B7-18F0-4032-825B-B6571019634D}" dt="2022-06-01T14:39:23.528" v="538" actId="478"/>
          <ac:spMkLst>
            <pc:docMk/>
            <pc:sldMk cId="1029851211" sldId="1757"/>
            <ac:spMk id="6" creationId="{AD3FA198-FF01-4A49-BBC3-2073BAB33AB5}"/>
          </ac:spMkLst>
        </pc:spChg>
        <pc:spChg chg="add del mod">
          <ac:chgData name="Willigen, R.F. van der (Rob)" userId="b43bdd62-7b82-48e9-86cd-c7c10e260c14" providerId="ADAL" clId="{98E2C9B7-18F0-4032-825B-B6571019634D}" dt="2022-06-01T14:39:22.513" v="537" actId="478"/>
          <ac:spMkLst>
            <pc:docMk/>
            <pc:sldMk cId="1029851211" sldId="1757"/>
            <ac:spMk id="11" creationId="{962BEA5E-4513-42F9-A618-B0644F5EBA2C}"/>
          </ac:spMkLst>
        </pc:spChg>
      </pc:sldChg>
      <pc:sldChg chg="add del ord">
        <pc:chgData name="Willigen, R.F. van der (Rob)" userId="b43bdd62-7b82-48e9-86cd-c7c10e260c14" providerId="ADAL" clId="{98E2C9B7-18F0-4032-825B-B6571019634D}" dt="2022-06-01T14:22:12.148" v="348"/>
        <pc:sldMkLst>
          <pc:docMk/>
          <pc:sldMk cId="417864160" sldId="1758"/>
        </pc:sldMkLst>
      </pc:sldChg>
      <pc:sldChg chg="add ord">
        <pc:chgData name="Willigen, R.F. van der (Rob)" userId="b43bdd62-7b82-48e9-86cd-c7c10e260c14" providerId="ADAL" clId="{98E2C9B7-18F0-4032-825B-B6571019634D}" dt="2022-06-01T14:35:16.484" v="502"/>
        <pc:sldMkLst>
          <pc:docMk/>
          <pc:sldMk cId="2011712980" sldId="1760"/>
        </pc:sldMkLst>
      </pc:sldChg>
      <pc:sldChg chg="add ord">
        <pc:chgData name="Willigen, R.F. van der (Rob)" userId="b43bdd62-7b82-48e9-86cd-c7c10e260c14" providerId="ADAL" clId="{98E2C9B7-18F0-4032-825B-B6571019634D}" dt="2022-06-01T12:30:26.703" v="192"/>
        <pc:sldMkLst>
          <pc:docMk/>
          <pc:sldMk cId="2434752152" sldId="1762"/>
        </pc:sldMkLst>
      </pc:sldChg>
      <pc:sldChg chg="add del">
        <pc:chgData name="Willigen, R.F. van der (Rob)" userId="b43bdd62-7b82-48e9-86cd-c7c10e260c14" providerId="ADAL" clId="{98E2C9B7-18F0-4032-825B-B6571019634D}" dt="2022-06-01T12:30:52.696" v="194" actId="47"/>
        <pc:sldMkLst>
          <pc:docMk/>
          <pc:sldMk cId="340767017" sldId="1763"/>
        </pc:sldMkLst>
      </pc:sldChg>
      <pc:sldChg chg="addSp delSp modSp add del mod ord">
        <pc:chgData name="Willigen, R.F. van der (Rob)" userId="b43bdd62-7b82-48e9-86cd-c7c10e260c14" providerId="ADAL" clId="{98E2C9B7-18F0-4032-825B-B6571019634D}" dt="2022-06-01T14:27:58.293" v="461" actId="47"/>
        <pc:sldMkLst>
          <pc:docMk/>
          <pc:sldMk cId="678058067" sldId="1763"/>
        </pc:sldMkLst>
        <pc:spChg chg="add mod">
          <ac:chgData name="Willigen, R.F. van der (Rob)" userId="b43bdd62-7b82-48e9-86cd-c7c10e260c14" providerId="ADAL" clId="{98E2C9B7-18F0-4032-825B-B6571019634D}" dt="2022-06-01T12:49:20.721" v="211" actId="1076"/>
          <ac:spMkLst>
            <pc:docMk/>
            <pc:sldMk cId="678058067" sldId="1763"/>
            <ac:spMk id="10" creationId="{4CB21E0C-1364-4104-9A89-98DE8444B6E7}"/>
          </ac:spMkLst>
        </pc:spChg>
        <pc:picChg chg="del">
          <ac:chgData name="Willigen, R.F. van der (Rob)" userId="b43bdd62-7b82-48e9-86cd-c7c10e260c14" providerId="ADAL" clId="{98E2C9B7-18F0-4032-825B-B6571019634D}" dt="2022-06-01T12:48:00.687" v="199" actId="478"/>
          <ac:picMkLst>
            <pc:docMk/>
            <pc:sldMk cId="678058067" sldId="1763"/>
            <ac:picMk id="3" creationId="{C49E3F10-63F5-E04B-B7BC-59950FB1EF13}"/>
          </ac:picMkLst>
        </pc:picChg>
        <pc:picChg chg="del">
          <ac:chgData name="Willigen, R.F. van der (Rob)" userId="b43bdd62-7b82-48e9-86cd-c7c10e260c14" providerId="ADAL" clId="{98E2C9B7-18F0-4032-825B-B6571019634D}" dt="2022-06-01T12:48:01.367" v="200" actId="478"/>
          <ac:picMkLst>
            <pc:docMk/>
            <pc:sldMk cId="678058067" sldId="1763"/>
            <ac:picMk id="5" creationId="{BB943C2E-A7C5-7847-AB31-46408827F137}"/>
          </ac:picMkLst>
        </pc:picChg>
        <pc:picChg chg="del">
          <ac:chgData name="Willigen, R.F. van der (Rob)" userId="b43bdd62-7b82-48e9-86cd-c7c10e260c14" providerId="ADAL" clId="{98E2C9B7-18F0-4032-825B-B6571019634D}" dt="2022-06-01T12:48:02.290" v="201" actId="478"/>
          <ac:picMkLst>
            <pc:docMk/>
            <pc:sldMk cId="678058067" sldId="1763"/>
            <ac:picMk id="6" creationId="{B7542CA2-F60F-3E4F-B1EF-50341AC95067}"/>
          </ac:picMkLst>
        </pc:picChg>
        <pc:picChg chg="add mod">
          <ac:chgData name="Willigen, R.F. van der (Rob)" userId="b43bdd62-7b82-48e9-86cd-c7c10e260c14" providerId="ADAL" clId="{98E2C9B7-18F0-4032-825B-B6571019634D}" dt="2022-06-01T12:48:19.353" v="206" actId="1076"/>
          <ac:picMkLst>
            <pc:docMk/>
            <pc:sldMk cId="678058067" sldId="1763"/>
            <ac:picMk id="8" creationId="{F8F415B2-965D-4751-ACCB-B0C14C93D8F7}"/>
          </ac:picMkLst>
        </pc:picChg>
      </pc:sldChg>
      <pc:sldChg chg="addSp modSp add mod ord">
        <pc:chgData name="Willigen, R.F. van der (Rob)" userId="b43bdd62-7b82-48e9-86cd-c7c10e260c14" providerId="ADAL" clId="{98E2C9B7-18F0-4032-825B-B6571019634D}" dt="2022-06-01T14:48:38.738" v="573" actId="14100"/>
        <pc:sldMkLst>
          <pc:docMk/>
          <pc:sldMk cId="1594947579" sldId="1763"/>
        </pc:sldMkLst>
        <pc:picChg chg="add mod">
          <ac:chgData name="Willigen, R.F. van der (Rob)" userId="b43bdd62-7b82-48e9-86cd-c7c10e260c14" providerId="ADAL" clId="{98E2C9B7-18F0-4032-825B-B6571019634D}" dt="2022-06-01T14:48:38.738" v="573" actId="14100"/>
          <ac:picMkLst>
            <pc:docMk/>
            <pc:sldMk cId="1594947579" sldId="1763"/>
            <ac:picMk id="6" creationId="{C6C17B18-1329-4059-A53B-F923DDBE5662}"/>
          </ac:picMkLst>
        </pc:picChg>
      </pc:sldChg>
      <pc:sldChg chg="add del">
        <pc:chgData name="Willigen, R.F. van der (Rob)" userId="b43bdd62-7b82-48e9-86cd-c7c10e260c14" providerId="ADAL" clId="{98E2C9B7-18F0-4032-825B-B6571019634D}" dt="2022-06-01T12:50:50.749" v="222" actId="47"/>
        <pc:sldMkLst>
          <pc:docMk/>
          <pc:sldMk cId="299606512" sldId="1764"/>
        </pc:sldMkLst>
      </pc:sldChg>
      <pc:sldChg chg="add del ord">
        <pc:chgData name="Willigen, R.F. van der (Rob)" userId="b43bdd62-7b82-48e9-86cd-c7c10e260c14" providerId="ADAL" clId="{98E2C9B7-18F0-4032-825B-B6571019634D}" dt="2022-06-01T14:23:29.870" v="359"/>
        <pc:sldMkLst>
          <pc:docMk/>
          <pc:sldMk cId="2459458229" sldId="1764"/>
        </pc:sldMkLst>
      </pc:sldChg>
      <pc:sldChg chg="add">
        <pc:chgData name="Willigen, R.F. van der (Rob)" userId="b43bdd62-7b82-48e9-86cd-c7c10e260c14" providerId="ADAL" clId="{98E2C9B7-18F0-4032-825B-B6571019634D}" dt="2022-06-01T12:50:01.772" v="214"/>
        <pc:sldMkLst>
          <pc:docMk/>
          <pc:sldMk cId="4066503860" sldId="1765"/>
        </pc:sldMkLst>
      </pc:sldChg>
      <pc:sldChg chg="delSp modSp add mod ord">
        <pc:chgData name="Willigen, R.F. van der (Rob)" userId="b43bdd62-7b82-48e9-86cd-c7c10e260c14" providerId="ADAL" clId="{98E2C9B7-18F0-4032-825B-B6571019634D}" dt="2022-06-01T16:01:29.846" v="764" actId="20577"/>
        <pc:sldMkLst>
          <pc:docMk/>
          <pc:sldMk cId="539812803" sldId="1766"/>
        </pc:sldMkLst>
        <pc:spChg chg="mod">
          <ac:chgData name="Willigen, R.F. van der (Rob)" userId="b43bdd62-7b82-48e9-86cd-c7c10e260c14" providerId="ADAL" clId="{98E2C9B7-18F0-4032-825B-B6571019634D}" dt="2022-06-01T16:01:29.846" v="764" actId="20577"/>
          <ac:spMkLst>
            <pc:docMk/>
            <pc:sldMk cId="539812803" sldId="1766"/>
            <ac:spMk id="9" creationId="{DCF75DED-01AD-4C8C-B935-5C20165011A7}"/>
          </ac:spMkLst>
        </pc:spChg>
        <pc:picChg chg="del">
          <ac:chgData name="Willigen, R.F. van der (Rob)" userId="b43bdd62-7b82-48e9-86cd-c7c10e260c14" providerId="ADAL" clId="{98E2C9B7-18F0-4032-825B-B6571019634D}" dt="2022-06-01T13:02:16.753" v="307" actId="478"/>
          <ac:picMkLst>
            <pc:docMk/>
            <pc:sldMk cId="539812803" sldId="1766"/>
            <ac:picMk id="5" creationId="{BB943C2E-A7C5-7847-AB31-46408827F137}"/>
          </ac:picMkLst>
        </pc:picChg>
        <pc:picChg chg="mod">
          <ac:chgData name="Willigen, R.F. van der (Rob)" userId="b43bdd62-7b82-48e9-86cd-c7c10e260c14" providerId="ADAL" clId="{98E2C9B7-18F0-4032-825B-B6571019634D}" dt="2022-06-01T13:02:23.431" v="310" actId="1076"/>
          <ac:picMkLst>
            <pc:docMk/>
            <pc:sldMk cId="539812803" sldId="1766"/>
            <ac:picMk id="6" creationId="{B7542CA2-F60F-3E4F-B1EF-50341AC95067}"/>
          </ac:picMkLst>
        </pc:picChg>
      </pc:sldChg>
      <pc:sldChg chg="add del">
        <pc:chgData name="Willigen, R.F. van der (Rob)" userId="b43bdd62-7b82-48e9-86cd-c7c10e260c14" providerId="ADAL" clId="{98E2C9B7-18F0-4032-825B-B6571019634D}" dt="2022-06-01T12:52:48.672" v="225" actId="47"/>
        <pc:sldMkLst>
          <pc:docMk/>
          <pc:sldMk cId="2101026063" sldId="1766"/>
        </pc:sldMkLst>
      </pc:sldChg>
      <pc:sldChg chg="add del">
        <pc:chgData name="Willigen, R.F. van der (Rob)" userId="b43bdd62-7b82-48e9-86cd-c7c10e260c14" providerId="ADAL" clId="{98E2C9B7-18F0-4032-825B-B6571019634D}" dt="2022-06-01T12:55:57.151" v="239"/>
        <pc:sldMkLst>
          <pc:docMk/>
          <pc:sldMk cId="3049628851" sldId="1766"/>
        </pc:sldMkLst>
      </pc:sldChg>
      <pc:sldChg chg="add del">
        <pc:chgData name="Willigen, R.F. van der (Rob)" userId="b43bdd62-7b82-48e9-86cd-c7c10e260c14" providerId="ADAL" clId="{98E2C9B7-18F0-4032-825B-B6571019634D}" dt="2022-06-01T13:01:11.628" v="268" actId="47"/>
        <pc:sldMkLst>
          <pc:docMk/>
          <pc:sldMk cId="3223214015" sldId="1766"/>
        </pc:sldMkLst>
      </pc:sldChg>
      <pc:sldChg chg="add del">
        <pc:chgData name="Willigen, R.F. van der (Rob)" userId="b43bdd62-7b82-48e9-86cd-c7c10e260c14" providerId="ADAL" clId="{98E2C9B7-18F0-4032-825B-B6571019634D}" dt="2022-06-01T14:31:31.115" v="499" actId="47"/>
        <pc:sldMkLst>
          <pc:docMk/>
          <pc:sldMk cId="645592426" sldId="1767"/>
        </pc:sldMkLst>
      </pc:sldChg>
      <pc:sldChg chg="add del">
        <pc:chgData name="Willigen, R.F. van der (Rob)" userId="b43bdd62-7b82-48e9-86cd-c7c10e260c14" providerId="ADAL" clId="{98E2C9B7-18F0-4032-825B-B6571019634D}" dt="2022-06-01T12:55:57.151" v="239"/>
        <pc:sldMkLst>
          <pc:docMk/>
          <pc:sldMk cId="2273726979" sldId="1767"/>
        </pc:sldMkLst>
      </pc:sldChg>
      <pc:sldChg chg="add del">
        <pc:chgData name="Willigen, R.F. van der (Rob)" userId="b43bdd62-7b82-48e9-86cd-c7c10e260c14" providerId="ADAL" clId="{98E2C9B7-18F0-4032-825B-B6571019634D}" dt="2022-06-01T12:52:48.672" v="225" actId="47"/>
        <pc:sldMkLst>
          <pc:docMk/>
          <pc:sldMk cId="2326452795" sldId="1767"/>
        </pc:sldMkLst>
      </pc:sldChg>
      <pc:sldChg chg="add del">
        <pc:chgData name="Willigen, R.F. van der (Rob)" userId="b43bdd62-7b82-48e9-86cd-c7c10e260c14" providerId="ADAL" clId="{98E2C9B7-18F0-4032-825B-B6571019634D}" dt="2022-06-01T12:52:48.672" v="225" actId="47"/>
        <pc:sldMkLst>
          <pc:docMk/>
          <pc:sldMk cId="50109604" sldId="1768"/>
        </pc:sldMkLst>
      </pc:sldChg>
      <pc:sldChg chg="add del">
        <pc:chgData name="Willigen, R.F. van der (Rob)" userId="b43bdd62-7b82-48e9-86cd-c7c10e260c14" providerId="ADAL" clId="{98E2C9B7-18F0-4032-825B-B6571019634D}" dt="2022-06-01T12:55:57.151" v="239"/>
        <pc:sldMkLst>
          <pc:docMk/>
          <pc:sldMk cId="2385392665" sldId="1768"/>
        </pc:sldMkLst>
      </pc:sldChg>
      <pc:sldChg chg="addSp delSp modSp add">
        <pc:chgData name="Willigen, R.F. van der (Rob)" userId="b43bdd62-7b82-48e9-86cd-c7c10e260c14" providerId="ADAL" clId="{98E2C9B7-18F0-4032-825B-B6571019634D}" dt="2022-06-01T14:28:17.473" v="465" actId="14100"/>
        <pc:sldMkLst>
          <pc:docMk/>
          <pc:sldMk cId="3895755449" sldId="1768"/>
        </pc:sldMkLst>
        <pc:picChg chg="del">
          <ac:chgData name="Willigen, R.F. van der (Rob)" userId="b43bdd62-7b82-48e9-86cd-c7c10e260c14" providerId="ADAL" clId="{98E2C9B7-18F0-4032-825B-B6571019634D}" dt="2022-06-01T13:12:14.345" v="329" actId="478"/>
          <ac:picMkLst>
            <pc:docMk/>
            <pc:sldMk cId="3895755449" sldId="1768"/>
            <ac:picMk id="1026" creationId="{8AED9F6E-7F4E-461D-9FFB-475A5BA60E58}"/>
          </ac:picMkLst>
        </pc:picChg>
        <pc:picChg chg="add mod">
          <ac:chgData name="Willigen, R.F. van der (Rob)" userId="b43bdd62-7b82-48e9-86cd-c7c10e260c14" providerId="ADAL" clId="{98E2C9B7-18F0-4032-825B-B6571019634D}" dt="2022-06-01T14:28:17.473" v="465" actId="14100"/>
          <ac:picMkLst>
            <pc:docMk/>
            <pc:sldMk cId="3895755449" sldId="1768"/>
            <ac:picMk id="2050" creationId="{508FC026-A146-4D90-A422-A8390DB675BC}"/>
          </ac:picMkLst>
        </pc:picChg>
      </pc:sldChg>
      <pc:sldChg chg="addSp delSp modSp add del mod ord">
        <pc:chgData name="Willigen, R.F. van der (Rob)" userId="b43bdd62-7b82-48e9-86cd-c7c10e260c14" providerId="ADAL" clId="{98E2C9B7-18F0-4032-825B-B6571019634D}" dt="2022-06-01T14:39:30.309" v="539" actId="47"/>
        <pc:sldMkLst>
          <pc:docMk/>
          <pc:sldMk cId="265758999" sldId="1769"/>
        </pc:sldMkLst>
        <pc:spChg chg="mod">
          <ac:chgData name="Willigen, R.F. van der (Rob)" userId="b43bdd62-7b82-48e9-86cd-c7c10e260c14" providerId="ADAL" clId="{98E2C9B7-18F0-4032-825B-B6571019634D}" dt="2022-06-01T14:26:51.473" v="446" actId="207"/>
          <ac:spMkLst>
            <pc:docMk/>
            <pc:sldMk cId="265758999" sldId="1769"/>
            <ac:spMk id="2" creationId="{98A4967C-EA05-7B4B-8D67-5060405E9AD6}"/>
          </ac:spMkLst>
        </pc:spChg>
        <pc:spChg chg="mod">
          <ac:chgData name="Willigen, R.F. van der (Rob)" userId="b43bdd62-7b82-48e9-86cd-c7c10e260c14" providerId="ADAL" clId="{98E2C9B7-18F0-4032-825B-B6571019634D}" dt="2022-06-01T14:27:36.458" v="460" actId="1076"/>
          <ac:spMkLst>
            <pc:docMk/>
            <pc:sldMk cId="265758999" sldId="1769"/>
            <ac:spMk id="4" creationId="{E91480DF-A5BB-41E4-BA28-6B0EBEA23E62}"/>
          </ac:spMkLst>
        </pc:spChg>
        <pc:spChg chg="del">
          <ac:chgData name="Willigen, R.F. van der (Rob)" userId="b43bdd62-7b82-48e9-86cd-c7c10e260c14" providerId="ADAL" clId="{98E2C9B7-18F0-4032-825B-B6571019634D}" dt="2022-06-01T14:26:55.185" v="447" actId="478"/>
          <ac:spMkLst>
            <pc:docMk/>
            <pc:sldMk cId="265758999" sldId="1769"/>
            <ac:spMk id="10" creationId="{98037D7B-9301-4A10-B6C9-7CE9C8ED9A85}"/>
          </ac:spMkLst>
        </pc:spChg>
        <pc:spChg chg="add del mod">
          <ac:chgData name="Willigen, R.F. van der (Rob)" userId="b43bdd62-7b82-48e9-86cd-c7c10e260c14" providerId="ADAL" clId="{98E2C9B7-18F0-4032-825B-B6571019634D}" dt="2022-06-01T14:30:17.662" v="474" actId="478"/>
          <ac:spMkLst>
            <pc:docMk/>
            <pc:sldMk cId="265758999" sldId="1769"/>
            <ac:spMk id="11" creationId="{A6A4636D-4A3B-47E9-90B2-99F4E1CB859F}"/>
          </ac:spMkLst>
        </pc:spChg>
        <pc:picChg chg="del">
          <ac:chgData name="Willigen, R.F. van der (Rob)" userId="b43bdd62-7b82-48e9-86cd-c7c10e260c14" providerId="ADAL" clId="{98E2C9B7-18F0-4032-825B-B6571019634D}" dt="2022-06-01T14:26:57.458" v="448" actId="478"/>
          <ac:picMkLst>
            <pc:docMk/>
            <pc:sldMk cId="265758999" sldId="1769"/>
            <ac:picMk id="8" creationId="{D241B01F-1814-4FDC-A11C-BFE7F3705AC0}"/>
          </ac:picMkLst>
        </pc:picChg>
        <pc:picChg chg="mod">
          <ac:chgData name="Willigen, R.F. van der (Rob)" userId="b43bdd62-7b82-48e9-86cd-c7c10e260c14" providerId="ADAL" clId="{98E2C9B7-18F0-4032-825B-B6571019634D}" dt="2022-06-01T14:27:08.737" v="452" actId="14100"/>
          <ac:picMkLst>
            <pc:docMk/>
            <pc:sldMk cId="265758999" sldId="1769"/>
            <ac:picMk id="9" creationId="{97CAE720-101A-42F1-BE54-155D75214698}"/>
          </ac:picMkLst>
        </pc:picChg>
      </pc:sldChg>
      <pc:sldChg chg="add">
        <pc:chgData name="Willigen, R.F. van der (Rob)" userId="b43bdd62-7b82-48e9-86cd-c7c10e260c14" providerId="ADAL" clId="{98E2C9B7-18F0-4032-825B-B6571019634D}" dt="2022-06-01T14:50:11.999" v="578"/>
        <pc:sldMkLst>
          <pc:docMk/>
          <pc:sldMk cId="1217237543" sldId="1769"/>
        </pc:sldMkLst>
      </pc:sldChg>
      <pc:sldChg chg="add del">
        <pc:chgData name="Willigen, R.F. van der (Rob)" userId="b43bdd62-7b82-48e9-86cd-c7c10e260c14" providerId="ADAL" clId="{98E2C9B7-18F0-4032-825B-B6571019634D}" dt="2022-06-01T12:52:48.672" v="225" actId="47"/>
        <pc:sldMkLst>
          <pc:docMk/>
          <pc:sldMk cId="2903160155" sldId="1769"/>
        </pc:sldMkLst>
      </pc:sldChg>
      <pc:sldChg chg="add del">
        <pc:chgData name="Willigen, R.F. van der (Rob)" userId="b43bdd62-7b82-48e9-86cd-c7c10e260c14" providerId="ADAL" clId="{98E2C9B7-18F0-4032-825B-B6571019634D}" dt="2022-06-01T12:55:57.151" v="239"/>
        <pc:sldMkLst>
          <pc:docMk/>
          <pc:sldMk cId="3673673706" sldId="1769"/>
        </pc:sldMkLst>
      </pc:sldChg>
      <pc:sldChg chg="add del">
        <pc:chgData name="Willigen, R.F. van der (Rob)" userId="b43bdd62-7b82-48e9-86cd-c7c10e260c14" providerId="ADAL" clId="{98E2C9B7-18F0-4032-825B-B6571019634D}" dt="2022-06-01T12:52:48.672" v="225" actId="47"/>
        <pc:sldMkLst>
          <pc:docMk/>
          <pc:sldMk cId="250196883" sldId="1770"/>
        </pc:sldMkLst>
      </pc:sldChg>
      <pc:sldChg chg="add">
        <pc:chgData name="Willigen, R.F. van der (Rob)" userId="b43bdd62-7b82-48e9-86cd-c7c10e260c14" providerId="ADAL" clId="{98E2C9B7-18F0-4032-825B-B6571019634D}" dt="2022-06-01T14:50:11.999" v="578"/>
        <pc:sldMkLst>
          <pc:docMk/>
          <pc:sldMk cId="1214025164" sldId="1770"/>
        </pc:sldMkLst>
      </pc:sldChg>
      <pc:sldChg chg="add del">
        <pc:chgData name="Willigen, R.F. van der (Rob)" userId="b43bdd62-7b82-48e9-86cd-c7c10e260c14" providerId="ADAL" clId="{98E2C9B7-18F0-4032-825B-B6571019634D}" dt="2022-06-01T12:55:57.151" v="239"/>
        <pc:sldMkLst>
          <pc:docMk/>
          <pc:sldMk cId="2259762941" sldId="1770"/>
        </pc:sldMkLst>
      </pc:sldChg>
      <pc:sldChg chg="add del">
        <pc:chgData name="Willigen, R.F. van der (Rob)" userId="b43bdd62-7b82-48e9-86cd-c7c10e260c14" providerId="ADAL" clId="{98E2C9B7-18F0-4032-825B-B6571019634D}" dt="2022-06-01T12:55:57.151" v="239"/>
        <pc:sldMkLst>
          <pc:docMk/>
          <pc:sldMk cId="1183315453" sldId="1771"/>
        </pc:sldMkLst>
      </pc:sldChg>
      <pc:sldChg chg="add del">
        <pc:chgData name="Willigen, R.F. van der (Rob)" userId="b43bdd62-7b82-48e9-86cd-c7c10e260c14" providerId="ADAL" clId="{98E2C9B7-18F0-4032-825B-B6571019634D}" dt="2022-06-01T12:52:48.672" v="225" actId="47"/>
        <pc:sldMkLst>
          <pc:docMk/>
          <pc:sldMk cId="3357941712" sldId="1771"/>
        </pc:sldMkLst>
      </pc:sldChg>
      <pc:sldChg chg="add">
        <pc:chgData name="Willigen, R.F. van der (Rob)" userId="b43bdd62-7b82-48e9-86cd-c7c10e260c14" providerId="ADAL" clId="{98E2C9B7-18F0-4032-825B-B6571019634D}" dt="2022-06-01T14:58:54.737" v="606"/>
        <pc:sldMkLst>
          <pc:docMk/>
          <pc:sldMk cId="3419346893" sldId="1771"/>
        </pc:sldMkLst>
      </pc:sldChg>
      <pc:sldChg chg="add del">
        <pc:chgData name="Willigen, R.F. van der (Rob)" userId="b43bdd62-7b82-48e9-86cd-c7c10e260c14" providerId="ADAL" clId="{98E2C9B7-18F0-4032-825B-B6571019634D}" dt="2022-06-01T12:52:48.672" v="225" actId="47"/>
        <pc:sldMkLst>
          <pc:docMk/>
          <pc:sldMk cId="1605369809" sldId="1772"/>
        </pc:sldMkLst>
      </pc:sldChg>
      <pc:sldChg chg="addSp delSp modSp add mod">
        <pc:chgData name="Willigen, R.F. van der (Rob)" userId="b43bdd62-7b82-48e9-86cd-c7c10e260c14" providerId="ADAL" clId="{98E2C9B7-18F0-4032-825B-B6571019634D}" dt="2022-06-01T15:56:49.868" v="691" actId="1076"/>
        <pc:sldMkLst>
          <pc:docMk/>
          <pc:sldMk cId="3452608920" sldId="1772"/>
        </pc:sldMkLst>
        <pc:spChg chg="del">
          <ac:chgData name="Willigen, R.F. van der (Rob)" userId="b43bdd62-7b82-48e9-86cd-c7c10e260c14" providerId="ADAL" clId="{98E2C9B7-18F0-4032-825B-B6571019634D}" dt="2022-06-01T15:02:35.594" v="623" actId="478"/>
          <ac:spMkLst>
            <pc:docMk/>
            <pc:sldMk cId="3452608920" sldId="1772"/>
            <ac:spMk id="14" creationId="{0C0B83E4-BD82-4D04-AB9C-A96A6A167E8E}"/>
          </ac:spMkLst>
        </pc:spChg>
        <pc:picChg chg="add del mod">
          <ac:chgData name="Willigen, R.F. van der (Rob)" userId="b43bdd62-7b82-48e9-86cd-c7c10e260c14" providerId="ADAL" clId="{98E2C9B7-18F0-4032-825B-B6571019634D}" dt="2022-06-01T15:50:39.276" v="654" actId="478"/>
          <ac:picMkLst>
            <pc:docMk/>
            <pc:sldMk cId="3452608920" sldId="1772"/>
            <ac:picMk id="4" creationId="{1DF611EC-1DBD-4798-BBD5-2B8F0E25B449}"/>
          </ac:picMkLst>
        </pc:picChg>
        <pc:picChg chg="add mod">
          <ac:chgData name="Willigen, R.F. van der (Rob)" userId="b43bdd62-7b82-48e9-86cd-c7c10e260c14" providerId="ADAL" clId="{98E2C9B7-18F0-4032-825B-B6571019634D}" dt="2022-06-01T15:56:49.868" v="691" actId="1076"/>
          <ac:picMkLst>
            <pc:docMk/>
            <pc:sldMk cId="3452608920" sldId="1772"/>
            <ac:picMk id="6" creationId="{F3AC342A-CFF9-4879-9B59-1912CDE5C900}"/>
          </ac:picMkLst>
        </pc:picChg>
        <pc:picChg chg="add del mod">
          <ac:chgData name="Willigen, R.F. van der (Rob)" userId="b43bdd62-7b82-48e9-86cd-c7c10e260c14" providerId="ADAL" clId="{98E2C9B7-18F0-4032-825B-B6571019634D}" dt="2022-06-01T15:51:25.558" v="669" actId="478"/>
          <ac:picMkLst>
            <pc:docMk/>
            <pc:sldMk cId="3452608920" sldId="1772"/>
            <ac:picMk id="8" creationId="{3C4D2876-3951-4F61-9958-3545CEDF3D55}"/>
          </ac:picMkLst>
        </pc:picChg>
        <pc:picChg chg="del">
          <ac:chgData name="Willigen, R.F. van der (Rob)" userId="b43bdd62-7b82-48e9-86cd-c7c10e260c14" providerId="ADAL" clId="{98E2C9B7-18F0-4032-825B-B6571019634D}" dt="2022-06-01T15:02:32.890" v="622" actId="478"/>
          <ac:picMkLst>
            <pc:docMk/>
            <pc:sldMk cId="3452608920" sldId="1772"/>
            <ac:picMk id="12" creationId="{FD74FD58-5A12-4BA2-B6F7-2203DE2039F1}"/>
          </ac:picMkLst>
        </pc:picChg>
        <pc:picChg chg="add mod">
          <ac:chgData name="Willigen, R.F. van der (Rob)" userId="b43bdd62-7b82-48e9-86cd-c7c10e260c14" providerId="ADAL" clId="{98E2C9B7-18F0-4032-825B-B6571019634D}" dt="2022-06-01T15:51:23.235" v="668"/>
          <ac:picMkLst>
            <pc:docMk/>
            <pc:sldMk cId="3452608920" sldId="1772"/>
            <ac:picMk id="13" creationId="{7200B082-8CB4-4918-988A-B99123E8A803}"/>
          </ac:picMkLst>
        </pc:picChg>
        <pc:picChg chg="del">
          <ac:chgData name="Willigen, R.F. van der (Rob)" userId="b43bdd62-7b82-48e9-86cd-c7c10e260c14" providerId="ADAL" clId="{98E2C9B7-18F0-4032-825B-B6571019634D}" dt="2022-06-01T15:02:36.824" v="624" actId="478"/>
          <ac:picMkLst>
            <pc:docMk/>
            <pc:sldMk cId="3452608920" sldId="1772"/>
            <ac:picMk id="16" creationId="{90588BEF-C324-4431-92BC-4358F558E343}"/>
          </ac:picMkLst>
        </pc:picChg>
      </pc:sldChg>
      <pc:sldChg chg="add del">
        <pc:chgData name="Willigen, R.F. van der (Rob)" userId="b43bdd62-7b82-48e9-86cd-c7c10e260c14" providerId="ADAL" clId="{98E2C9B7-18F0-4032-825B-B6571019634D}" dt="2022-06-01T15:02:29.772" v="621" actId="47"/>
        <pc:sldMkLst>
          <pc:docMk/>
          <pc:sldMk cId="2265768700" sldId="1773"/>
        </pc:sldMkLst>
      </pc:sldChg>
      <pc:sldChg chg="addSp add ord">
        <pc:chgData name="Willigen, R.F. van der (Rob)" userId="b43bdd62-7b82-48e9-86cd-c7c10e260c14" providerId="ADAL" clId="{98E2C9B7-18F0-4032-825B-B6571019634D}" dt="2022-06-01T16:09:22.773" v="767"/>
        <pc:sldMkLst>
          <pc:docMk/>
          <pc:sldMk cId="2644869963" sldId="1773"/>
        </pc:sldMkLst>
        <pc:picChg chg="add">
          <ac:chgData name="Willigen, R.F. van der (Rob)" userId="b43bdd62-7b82-48e9-86cd-c7c10e260c14" providerId="ADAL" clId="{98E2C9B7-18F0-4032-825B-B6571019634D}" dt="2022-06-01T16:09:22.773" v="767"/>
          <ac:picMkLst>
            <pc:docMk/>
            <pc:sldMk cId="2644869963" sldId="1773"/>
            <ac:picMk id="2050" creationId="{539C0237-51EA-4524-A269-2F1D2D8384AF}"/>
          </ac:picMkLst>
        </pc:picChg>
      </pc:sldChg>
      <pc:sldChg chg="addSp delSp modSp add mod">
        <pc:chgData name="Willigen, R.F. van der (Rob)" userId="b43bdd62-7b82-48e9-86cd-c7c10e260c14" providerId="ADAL" clId="{98E2C9B7-18F0-4032-825B-B6571019634D}" dt="2022-06-01T16:16:56.854" v="786" actId="14100"/>
        <pc:sldMkLst>
          <pc:docMk/>
          <pc:sldMk cId="2696831" sldId="1774"/>
        </pc:sldMkLst>
        <pc:spChg chg="add mod">
          <ac:chgData name="Willigen, R.F. van der (Rob)" userId="b43bdd62-7b82-48e9-86cd-c7c10e260c14" providerId="ADAL" clId="{98E2C9B7-18F0-4032-825B-B6571019634D}" dt="2022-06-01T16:16:56.854" v="786" actId="14100"/>
          <ac:spMkLst>
            <pc:docMk/>
            <pc:sldMk cId="2696831" sldId="1774"/>
            <ac:spMk id="10" creationId="{F8BA93A4-61B5-47B4-863B-FA4EEB8ED79B}"/>
          </ac:spMkLst>
        </pc:spChg>
        <pc:picChg chg="add mod">
          <ac:chgData name="Willigen, R.F. van der (Rob)" userId="b43bdd62-7b82-48e9-86cd-c7c10e260c14" providerId="ADAL" clId="{98E2C9B7-18F0-4032-825B-B6571019634D}" dt="2022-06-01T16:16:26.253" v="779" actId="1076"/>
          <ac:picMkLst>
            <pc:docMk/>
            <pc:sldMk cId="2696831" sldId="1774"/>
            <ac:picMk id="4" creationId="{BC446898-5E0D-414D-8E1D-4606098ED508}"/>
          </ac:picMkLst>
        </pc:picChg>
        <pc:picChg chg="add mod">
          <ac:chgData name="Willigen, R.F. van der (Rob)" userId="b43bdd62-7b82-48e9-86cd-c7c10e260c14" providerId="ADAL" clId="{98E2C9B7-18F0-4032-825B-B6571019634D}" dt="2022-06-01T16:16:29.229" v="780" actId="1076"/>
          <ac:picMkLst>
            <pc:docMk/>
            <pc:sldMk cId="2696831" sldId="1774"/>
            <ac:picMk id="6" creationId="{BF0B94F6-CF48-4B01-B652-0B1CB57AF05D}"/>
          </ac:picMkLst>
        </pc:picChg>
        <pc:picChg chg="add del mod">
          <ac:chgData name="Willigen, R.F. van der (Rob)" userId="b43bdd62-7b82-48e9-86cd-c7c10e260c14" providerId="ADAL" clId="{98E2C9B7-18F0-4032-825B-B6571019634D}" dt="2022-06-01T16:10:37.111" v="770" actId="478"/>
          <ac:picMkLst>
            <pc:docMk/>
            <pc:sldMk cId="2696831" sldId="1774"/>
            <ac:picMk id="4098" creationId="{6C531551-D819-4010-B3AE-B64D1EA40401}"/>
          </ac:picMkLst>
        </pc:picChg>
      </pc:sldChg>
      <pc:sldChg chg="addSp delSp modSp add mod">
        <pc:chgData name="Willigen, R.F. van der (Rob)" userId="b43bdd62-7b82-48e9-86cd-c7c10e260c14" providerId="ADAL" clId="{98E2C9B7-18F0-4032-825B-B6571019634D}" dt="2022-06-01T15:56:38.308" v="689" actId="1076"/>
        <pc:sldMkLst>
          <pc:docMk/>
          <pc:sldMk cId="771333618" sldId="1775"/>
        </pc:sldMkLst>
        <pc:picChg chg="del">
          <ac:chgData name="Willigen, R.F. van der (Rob)" userId="b43bdd62-7b82-48e9-86cd-c7c10e260c14" providerId="ADAL" clId="{98E2C9B7-18F0-4032-825B-B6571019634D}" dt="2022-06-01T15:46:36.252" v="650" actId="478"/>
          <ac:picMkLst>
            <pc:docMk/>
            <pc:sldMk cId="771333618" sldId="1775"/>
            <ac:picMk id="4" creationId="{1DF611EC-1DBD-4798-BBD5-2B8F0E25B449}"/>
          </ac:picMkLst>
        </pc:picChg>
        <pc:picChg chg="add del mod">
          <ac:chgData name="Willigen, R.F. van der (Rob)" userId="b43bdd62-7b82-48e9-86cd-c7c10e260c14" providerId="ADAL" clId="{98E2C9B7-18F0-4032-825B-B6571019634D}" dt="2022-06-01T15:51:17.049" v="667" actId="21"/>
          <ac:picMkLst>
            <pc:docMk/>
            <pc:sldMk cId="771333618" sldId="1775"/>
            <ac:picMk id="5" creationId="{B5F6D25C-40FE-44BE-9042-4F4364046656}"/>
          </ac:picMkLst>
        </pc:picChg>
        <pc:picChg chg="del">
          <ac:chgData name="Willigen, R.F. van der (Rob)" userId="b43bdd62-7b82-48e9-86cd-c7c10e260c14" providerId="ADAL" clId="{98E2C9B7-18F0-4032-825B-B6571019634D}" dt="2022-06-01T15:46:13.312" v="649" actId="478"/>
          <ac:picMkLst>
            <pc:docMk/>
            <pc:sldMk cId="771333618" sldId="1775"/>
            <ac:picMk id="6" creationId="{F3AC342A-CFF9-4879-9B59-1912CDE5C900}"/>
          </ac:picMkLst>
        </pc:picChg>
        <pc:picChg chg="mod">
          <ac:chgData name="Willigen, R.F. van der (Rob)" userId="b43bdd62-7b82-48e9-86cd-c7c10e260c14" providerId="ADAL" clId="{98E2C9B7-18F0-4032-825B-B6571019634D}" dt="2022-06-01T15:56:38.308" v="689" actId="1076"/>
          <ac:picMkLst>
            <pc:docMk/>
            <pc:sldMk cId="771333618" sldId="1775"/>
            <ac:picMk id="8" creationId="{3C4D2876-3951-4F61-9958-3545CEDF3D55}"/>
          </ac:picMkLst>
        </pc:picChg>
        <pc:picChg chg="add mod">
          <ac:chgData name="Willigen, R.F. van der (Rob)" userId="b43bdd62-7b82-48e9-86cd-c7c10e260c14" providerId="ADAL" clId="{98E2C9B7-18F0-4032-825B-B6571019634D}" dt="2022-06-01T15:51:38.988" v="673" actId="1076"/>
          <ac:picMkLst>
            <pc:docMk/>
            <pc:sldMk cId="771333618" sldId="1775"/>
            <ac:picMk id="9" creationId="{E8F4A90A-2289-4463-B7CB-1F0C62476BBE}"/>
          </ac:picMkLst>
        </pc:picChg>
      </pc:sldChg>
      <pc:sldChg chg="addSp delSp modSp add mod">
        <pc:chgData name="Willigen, R.F. van der (Rob)" userId="b43bdd62-7b82-48e9-86cd-c7c10e260c14" providerId="ADAL" clId="{98E2C9B7-18F0-4032-825B-B6571019634D}" dt="2022-06-01T15:56:25.148" v="687" actId="1076"/>
        <pc:sldMkLst>
          <pc:docMk/>
          <pc:sldMk cId="1003486936" sldId="1776"/>
        </pc:sldMkLst>
        <pc:picChg chg="add mod">
          <ac:chgData name="Willigen, R.F. van der (Rob)" userId="b43bdd62-7b82-48e9-86cd-c7c10e260c14" providerId="ADAL" clId="{98E2C9B7-18F0-4032-825B-B6571019634D}" dt="2022-06-01T15:56:25.148" v="687" actId="1076"/>
          <ac:picMkLst>
            <pc:docMk/>
            <pc:sldMk cId="1003486936" sldId="1776"/>
            <ac:picMk id="4" creationId="{D4FAE622-CB9D-4976-AEBF-F4BE7A941182}"/>
          </ac:picMkLst>
        </pc:picChg>
        <pc:picChg chg="add mod">
          <ac:chgData name="Willigen, R.F. van der (Rob)" userId="b43bdd62-7b82-48e9-86cd-c7c10e260c14" providerId="ADAL" clId="{98E2C9B7-18F0-4032-825B-B6571019634D}" dt="2022-06-01T15:56:17.565" v="685" actId="1076"/>
          <ac:picMkLst>
            <pc:docMk/>
            <pc:sldMk cId="1003486936" sldId="1776"/>
            <ac:picMk id="6" creationId="{BF2B6240-2A6A-4DCE-A1D8-0ACE31F1B03E}"/>
          </ac:picMkLst>
        </pc:picChg>
        <pc:picChg chg="del">
          <ac:chgData name="Willigen, R.F. van der (Rob)" userId="b43bdd62-7b82-48e9-86cd-c7c10e260c14" providerId="ADAL" clId="{98E2C9B7-18F0-4032-825B-B6571019634D}" dt="2022-06-01T15:51:57.053" v="675" actId="478"/>
          <ac:picMkLst>
            <pc:docMk/>
            <pc:sldMk cId="1003486936" sldId="1776"/>
            <ac:picMk id="8" creationId="{3C4D2876-3951-4F61-9958-3545CEDF3D55}"/>
          </ac:picMkLst>
        </pc:picChg>
        <pc:picChg chg="del">
          <ac:chgData name="Willigen, R.F. van der (Rob)" userId="b43bdd62-7b82-48e9-86cd-c7c10e260c14" providerId="ADAL" clId="{98E2C9B7-18F0-4032-825B-B6571019634D}" dt="2022-06-01T15:54:44.821" v="676" actId="478"/>
          <ac:picMkLst>
            <pc:docMk/>
            <pc:sldMk cId="1003486936" sldId="1776"/>
            <ac:picMk id="9" creationId="{E8F4A90A-2289-4463-B7CB-1F0C62476BBE}"/>
          </ac:picMkLst>
        </pc:picChg>
      </pc:sldChg>
      <pc:sldChg chg="delSp modSp add mod ord">
        <pc:chgData name="Willigen, R.F. van der (Rob)" userId="b43bdd62-7b82-48e9-86cd-c7c10e260c14" providerId="ADAL" clId="{98E2C9B7-18F0-4032-825B-B6571019634D}" dt="2022-06-01T16:00:53.878" v="736" actId="20577"/>
        <pc:sldMkLst>
          <pc:docMk/>
          <pc:sldMk cId="2614737652" sldId="1777"/>
        </pc:sldMkLst>
        <pc:spChg chg="mod">
          <ac:chgData name="Willigen, R.F. van der (Rob)" userId="b43bdd62-7b82-48e9-86cd-c7c10e260c14" providerId="ADAL" clId="{98E2C9B7-18F0-4032-825B-B6571019634D}" dt="2022-06-01T16:00:53.878" v="736" actId="20577"/>
          <ac:spMkLst>
            <pc:docMk/>
            <pc:sldMk cId="2614737652" sldId="1777"/>
            <ac:spMk id="9" creationId="{DCF75DED-01AD-4C8C-B935-5C20165011A7}"/>
          </ac:spMkLst>
        </pc:spChg>
        <pc:picChg chg="del">
          <ac:chgData name="Willigen, R.F. van der (Rob)" userId="b43bdd62-7b82-48e9-86cd-c7c10e260c14" providerId="ADAL" clId="{98E2C9B7-18F0-4032-825B-B6571019634D}" dt="2022-06-01T15:59:25.737" v="701" actId="478"/>
          <ac:picMkLst>
            <pc:docMk/>
            <pc:sldMk cId="2614737652" sldId="1777"/>
            <ac:picMk id="3" creationId="{C49E3F10-63F5-E04B-B7BC-59950FB1EF13}"/>
          </ac:picMkLst>
        </pc:picChg>
        <pc:picChg chg="del">
          <ac:chgData name="Willigen, R.F. van der (Rob)" userId="b43bdd62-7b82-48e9-86cd-c7c10e260c14" providerId="ADAL" clId="{98E2C9B7-18F0-4032-825B-B6571019634D}" dt="2022-06-01T15:59:29.645" v="704" actId="478"/>
          <ac:picMkLst>
            <pc:docMk/>
            <pc:sldMk cId="2614737652" sldId="1777"/>
            <ac:picMk id="5" creationId="{BB943C2E-A7C5-7847-AB31-46408827F137}"/>
          </ac:picMkLst>
        </pc:picChg>
        <pc:picChg chg="del">
          <ac:chgData name="Willigen, R.F. van der (Rob)" userId="b43bdd62-7b82-48e9-86cd-c7c10e260c14" providerId="ADAL" clId="{98E2C9B7-18F0-4032-825B-B6571019634D}" dt="2022-06-01T15:59:28.053" v="703" actId="478"/>
          <ac:picMkLst>
            <pc:docMk/>
            <pc:sldMk cId="2614737652" sldId="1777"/>
            <ac:picMk id="6" creationId="{B7542CA2-F60F-3E4F-B1EF-50341AC95067}"/>
          </ac:picMkLst>
        </pc:picChg>
        <pc:picChg chg="mod">
          <ac:chgData name="Willigen, R.F. van der (Rob)" userId="b43bdd62-7b82-48e9-86cd-c7c10e260c14" providerId="ADAL" clId="{98E2C9B7-18F0-4032-825B-B6571019634D}" dt="2022-06-01T15:59:37.909" v="707" actId="1076"/>
          <ac:picMkLst>
            <pc:docMk/>
            <pc:sldMk cId="2614737652" sldId="1777"/>
            <ac:picMk id="1026" creationId="{9DC1B6E9-75DA-4432-8092-52F8F4E0B794}"/>
          </ac:picMkLst>
        </pc:picChg>
      </pc:sldChg>
      <pc:sldChg chg="addSp modSp add del">
        <pc:chgData name="Willigen, R.F. van der (Rob)" userId="b43bdd62-7b82-48e9-86cd-c7c10e260c14" providerId="ADAL" clId="{98E2C9B7-18F0-4032-825B-B6571019634D}" dt="2022-06-01T16:25:05.594" v="791" actId="47"/>
        <pc:sldMkLst>
          <pc:docMk/>
          <pc:sldMk cId="2773194588" sldId="1778"/>
        </pc:sldMkLst>
        <pc:picChg chg="add mod">
          <ac:chgData name="Willigen, R.F. van der (Rob)" userId="b43bdd62-7b82-48e9-86cd-c7c10e260c14" providerId="ADAL" clId="{98E2C9B7-18F0-4032-825B-B6571019634D}" dt="2022-06-01T16:20:58.110" v="790" actId="1076"/>
          <ac:picMkLst>
            <pc:docMk/>
            <pc:sldMk cId="2773194588" sldId="1778"/>
            <ac:picMk id="7170" creationId="{748AE541-C8F3-466E-B605-03AA7AF43BD0}"/>
          </ac:picMkLst>
        </pc:picChg>
      </pc:sldChg>
      <pc:sldChg chg="add del">
        <pc:chgData name="Willigen, R.F. van der (Rob)" userId="b43bdd62-7b82-48e9-86cd-c7c10e260c14" providerId="ADAL" clId="{98E2C9B7-18F0-4032-825B-B6571019634D}" dt="2022-06-01T16:28:41.876" v="796" actId="47"/>
        <pc:sldMkLst>
          <pc:docMk/>
          <pc:sldMk cId="3277894499" sldId="1779"/>
        </pc:sldMkLst>
      </pc:sldChg>
      <pc:sldChg chg="add ord">
        <pc:chgData name="Willigen, R.F. van der (Rob)" userId="b43bdd62-7b82-48e9-86cd-c7c10e260c14" providerId="ADAL" clId="{98E2C9B7-18F0-4032-825B-B6571019634D}" dt="2022-06-01T16:28:47.090" v="801"/>
        <pc:sldMkLst>
          <pc:docMk/>
          <pc:sldMk cId="1075915074" sldId="1780"/>
        </pc:sldMkLst>
      </pc:sldChg>
      <pc:sldChg chg="add del">
        <pc:chgData name="Willigen, R.F. van der (Rob)" userId="b43bdd62-7b82-48e9-86cd-c7c10e260c14" providerId="ADAL" clId="{98E2C9B7-18F0-4032-825B-B6571019634D}" dt="2022-06-01T16:28:42.529" v="797" actId="47"/>
        <pc:sldMkLst>
          <pc:docMk/>
          <pc:sldMk cId="3387876702" sldId="1781"/>
        </pc:sldMkLst>
      </pc:sldChg>
      <pc:sldChg chg="add del">
        <pc:chgData name="Willigen, R.F. van der (Rob)" userId="b43bdd62-7b82-48e9-86cd-c7c10e260c14" providerId="ADAL" clId="{98E2C9B7-18F0-4032-825B-B6571019634D}" dt="2022-06-01T16:28:43.369" v="798" actId="47"/>
        <pc:sldMkLst>
          <pc:docMk/>
          <pc:sldMk cId="3853065657" sldId="1782"/>
        </pc:sldMkLst>
      </pc:sldChg>
      <pc:sldChg chg="add del">
        <pc:chgData name="Willigen, R.F. van der (Rob)" userId="b43bdd62-7b82-48e9-86cd-c7c10e260c14" providerId="ADAL" clId="{98E2C9B7-18F0-4032-825B-B6571019634D}" dt="2022-06-01T16:28:44.441" v="799" actId="47"/>
        <pc:sldMkLst>
          <pc:docMk/>
          <pc:sldMk cId="3459247877" sldId="1783"/>
        </pc:sldMkLst>
      </pc:sldChg>
      <pc:sldChg chg="add">
        <pc:chgData name="Willigen, R.F. van der (Rob)" userId="b43bdd62-7b82-48e9-86cd-c7c10e260c14" providerId="ADAL" clId="{98E2C9B7-18F0-4032-825B-B6571019634D}" dt="2022-06-01T16:27:46.459" v="795"/>
        <pc:sldMkLst>
          <pc:docMk/>
          <pc:sldMk cId="0" sldId="1784"/>
        </pc:sldMkLst>
      </pc:sldChg>
      <pc:sldMasterChg chg="addSldLayout delSldLayout">
        <pc:chgData name="Willigen, R.F. van der (Rob)" userId="b43bdd62-7b82-48e9-86cd-c7c10e260c14" providerId="ADAL" clId="{98E2C9B7-18F0-4032-825B-B6571019634D}" dt="2022-06-01T12:58:19.796" v="248" actId="47"/>
        <pc:sldMasterMkLst>
          <pc:docMk/>
          <pc:sldMasterMk cId="2600388679" sldId="2147483667"/>
        </pc:sldMasterMkLst>
        <pc:sldLayoutChg chg="add del">
          <pc:chgData name="Willigen, R.F. van der (Rob)" userId="b43bdd62-7b82-48e9-86cd-c7c10e260c14" providerId="ADAL" clId="{98E2C9B7-18F0-4032-825B-B6571019634D}" dt="2022-06-01T12:58:19.796" v="248" actId="47"/>
          <pc:sldLayoutMkLst>
            <pc:docMk/>
            <pc:sldMasterMk cId="2600388679" sldId="2147483667"/>
            <pc:sldLayoutMk cId="1948516552" sldId="2147483695"/>
          </pc:sldLayoutMkLst>
        </pc:sldLayoutChg>
      </pc:sldMasterChg>
      <pc:sldMasterChg chg="add del addSldLayout delSldLayout">
        <pc:chgData name="Willigen, R.F. van der (Rob)" userId="b43bdd62-7b82-48e9-86cd-c7c10e260c14" providerId="ADAL" clId="{98E2C9B7-18F0-4032-825B-B6571019634D}" dt="2022-06-01T14:31:31.115" v="499" actId="47"/>
        <pc:sldMasterMkLst>
          <pc:docMk/>
          <pc:sldMasterMk cId="4207454226" sldId="2147483673"/>
        </pc:sldMasterMkLst>
        <pc:sldLayoutChg chg="add del">
          <pc:chgData name="Willigen, R.F. van der (Rob)" userId="b43bdd62-7b82-48e9-86cd-c7c10e260c14" providerId="ADAL" clId="{98E2C9B7-18F0-4032-825B-B6571019634D}" dt="2022-06-01T14:31:31.115" v="499" actId="47"/>
          <pc:sldLayoutMkLst>
            <pc:docMk/>
            <pc:sldMasterMk cId="4207454226" sldId="2147483673"/>
            <pc:sldLayoutMk cId="1141205846" sldId="2147483675"/>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2826315195" sldId="2147483676"/>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4148432947" sldId="2147483677"/>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566625939" sldId="2147483679"/>
          </pc:sldLayoutMkLst>
        </pc:sldLayoutChg>
      </pc:sldMasterChg>
    </pc:docChg>
  </pc:docChgLst>
  <pc:docChgLst>
    <pc:chgData name="Willigen, R.F. van der (Rob)" userId="b43bdd62-7b82-48e9-86cd-c7c10e260c14" providerId="ADAL" clId="{0B11E579-70FF-4B8E-944F-53419B9B8339}"/>
    <pc:docChg chg="undo custSel addSld delSld modSld sldOrd">
      <pc:chgData name="Willigen, R.F. van der (Rob)" userId="b43bdd62-7b82-48e9-86cd-c7c10e260c14" providerId="ADAL" clId="{0B11E579-70FF-4B8E-944F-53419B9B8339}" dt="2023-05-10T11:19:30.675" v="513"/>
      <pc:docMkLst>
        <pc:docMk/>
      </pc:docMkLst>
      <pc:sldChg chg="add ord">
        <pc:chgData name="Willigen, R.F. van der (Rob)" userId="b43bdd62-7b82-48e9-86cd-c7c10e260c14" providerId="ADAL" clId="{0B11E579-70FF-4B8E-944F-53419B9B8339}" dt="2023-05-10T11:19:30.675" v="513"/>
        <pc:sldMkLst>
          <pc:docMk/>
          <pc:sldMk cId="3896798900" sldId="332"/>
        </pc:sldMkLst>
      </pc:sldChg>
      <pc:sldChg chg="del">
        <pc:chgData name="Willigen, R.F. van der (Rob)" userId="b43bdd62-7b82-48e9-86cd-c7c10e260c14" providerId="ADAL" clId="{0B11E579-70FF-4B8E-944F-53419B9B8339}" dt="2023-05-10T11:12:13.729" v="486" actId="47"/>
        <pc:sldMkLst>
          <pc:docMk/>
          <pc:sldMk cId="1043646486" sldId="712"/>
        </pc:sldMkLst>
      </pc:sldChg>
      <pc:sldChg chg="del">
        <pc:chgData name="Willigen, R.F. van der (Rob)" userId="b43bdd62-7b82-48e9-86cd-c7c10e260c14" providerId="ADAL" clId="{0B11E579-70FF-4B8E-944F-53419B9B8339}" dt="2023-05-10T10:25:10.106" v="102" actId="47"/>
        <pc:sldMkLst>
          <pc:docMk/>
          <pc:sldMk cId="2865494874" sldId="1178"/>
        </pc:sldMkLst>
      </pc:sldChg>
      <pc:sldChg chg="delSp modSp add mod ord">
        <pc:chgData name="Willigen, R.F. van der (Rob)" userId="b43bdd62-7b82-48e9-86cd-c7c10e260c14" providerId="ADAL" clId="{0B11E579-70FF-4B8E-944F-53419B9B8339}" dt="2023-05-10T10:44:19.326" v="282"/>
        <pc:sldMkLst>
          <pc:docMk/>
          <pc:sldMk cId="4107736301" sldId="1414"/>
        </pc:sldMkLst>
        <pc:spChg chg="del">
          <ac:chgData name="Willigen, R.F. van der (Rob)" userId="b43bdd62-7b82-48e9-86cd-c7c10e260c14" providerId="ADAL" clId="{0B11E579-70FF-4B8E-944F-53419B9B8339}" dt="2023-05-10T10:43:26.005" v="277" actId="478"/>
          <ac:spMkLst>
            <pc:docMk/>
            <pc:sldMk cId="4107736301" sldId="1414"/>
            <ac:spMk id="19" creationId="{B1F046D0-FEFA-0C40-BC49-F3FA71044851}"/>
          </ac:spMkLst>
        </pc:spChg>
        <pc:picChg chg="mod modCrop">
          <ac:chgData name="Willigen, R.F. van der (Rob)" userId="b43bdd62-7b82-48e9-86cd-c7c10e260c14" providerId="ADAL" clId="{0B11E579-70FF-4B8E-944F-53419B9B8339}" dt="2023-05-10T10:43:51.460" v="280" actId="1076"/>
          <ac:picMkLst>
            <pc:docMk/>
            <pc:sldMk cId="4107736301" sldId="1414"/>
            <ac:picMk id="8" creationId="{196E9E5B-44BB-0F4A-BA93-23D0045279AC}"/>
          </ac:picMkLst>
        </pc:picChg>
      </pc:sldChg>
      <pc:sldChg chg="delSp modSp add mod">
        <pc:chgData name="Willigen, R.F. van der (Rob)" userId="b43bdd62-7b82-48e9-86cd-c7c10e260c14" providerId="ADAL" clId="{0B11E579-70FF-4B8E-944F-53419B9B8339}" dt="2023-05-10T10:42:39.787" v="275" actId="1076"/>
        <pc:sldMkLst>
          <pc:docMk/>
          <pc:sldMk cId="1780487310" sldId="1416"/>
        </pc:sldMkLst>
        <pc:spChg chg="del">
          <ac:chgData name="Willigen, R.F. van der (Rob)" userId="b43bdd62-7b82-48e9-86cd-c7c10e260c14" providerId="ADAL" clId="{0B11E579-70FF-4B8E-944F-53419B9B8339}" dt="2023-05-10T10:42:22.149" v="269" actId="478"/>
          <ac:spMkLst>
            <pc:docMk/>
            <pc:sldMk cId="1780487310" sldId="1416"/>
            <ac:spMk id="19" creationId="{B1F046D0-FEFA-0C40-BC49-F3FA71044851}"/>
          </ac:spMkLst>
        </pc:spChg>
        <pc:picChg chg="mod">
          <ac:chgData name="Willigen, R.F. van der (Rob)" userId="b43bdd62-7b82-48e9-86cd-c7c10e260c14" providerId="ADAL" clId="{0B11E579-70FF-4B8E-944F-53419B9B8339}" dt="2023-05-10T10:42:28.753" v="272" actId="1076"/>
          <ac:picMkLst>
            <pc:docMk/>
            <pc:sldMk cId="1780487310" sldId="1416"/>
            <ac:picMk id="2" creationId="{7D471EAC-10EF-534B-80E7-31869E001671}"/>
          </ac:picMkLst>
        </pc:picChg>
        <pc:picChg chg="mod">
          <ac:chgData name="Willigen, R.F. van der (Rob)" userId="b43bdd62-7b82-48e9-86cd-c7c10e260c14" providerId="ADAL" clId="{0B11E579-70FF-4B8E-944F-53419B9B8339}" dt="2023-05-10T10:42:37.042" v="274" actId="14100"/>
          <ac:picMkLst>
            <pc:docMk/>
            <pc:sldMk cId="1780487310" sldId="1416"/>
            <ac:picMk id="3" creationId="{90EA1C35-0E0F-AC46-9764-E8F14AA83B18}"/>
          </ac:picMkLst>
        </pc:picChg>
        <pc:picChg chg="mod">
          <ac:chgData name="Willigen, R.F. van der (Rob)" userId="b43bdd62-7b82-48e9-86cd-c7c10e260c14" providerId="ADAL" clId="{0B11E579-70FF-4B8E-944F-53419B9B8339}" dt="2023-05-10T10:42:39.787" v="275" actId="1076"/>
          <ac:picMkLst>
            <pc:docMk/>
            <pc:sldMk cId="1780487310" sldId="1416"/>
            <ac:picMk id="4" creationId="{A2C9099E-6FD9-B44A-91B7-37B621E44C52}"/>
          </ac:picMkLst>
        </pc:picChg>
      </pc:sldChg>
      <pc:sldChg chg="delSp modSp add mod">
        <pc:chgData name="Willigen, R.F. van der (Rob)" userId="b43bdd62-7b82-48e9-86cd-c7c10e260c14" providerId="ADAL" clId="{0B11E579-70FF-4B8E-944F-53419B9B8339}" dt="2023-05-10T10:45:19.227" v="287" actId="1076"/>
        <pc:sldMkLst>
          <pc:docMk/>
          <pc:sldMk cId="77957718" sldId="1433"/>
        </pc:sldMkLst>
        <pc:spChg chg="del">
          <ac:chgData name="Willigen, R.F. van der (Rob)" userId="b43bdd62-7b82-48e9-86cd-c7c10e260c14" providerId="ADAL" clId="{0B11E579-70FF-4B8E-944F-53419B9B8339}" dt="2023-05-10T10:45:04.196" v="284" actId="478"/>
          <ac:spMkLst>
            <pc:docMk/>
            <pc:sldMk cId="77957718" sldId="1433"/>
            <ac:spMk id="19" creationId="{B1F046D0-FEFA-0C40-BC49-F3FA71044851}"/>
          </ac:spMkLst>
        </pc:spChg>
        <pc:picChg chg="mod">
          <ac:chgData name="Willigen, R.F. van der (Rob)" userId="b43bdd62-7b82-48e9-86cd-c7c10e260c14" providerId="ADAL" clId="{0B11E579-70FF-4B8E-944F-53419B9B8339}" dt="2023-05-10T10:45:19.227" v="287" actId="1076"/>
          <ac:picMkLst>
            <pc:docMk/>
            <pc:sldMk cId="77957718" sldId="1433"/>
            <ac:picMk id="9" creationId="{2C6F8F63-37E4-C94F-BAB9-34CB1483AF51}"/>
          </ac:picMkLst>
        </pc:picChg>
      </pc:sldChg>
      <pc:sldChg chg="delSp modSp mod">
        <pc:chgData name="Willigen, R.F. van der (Rob)" userId="b43bdd62-7b82-48e9-86cd-c7c10e260c14" providerId="ADAL" clId="{0B11E579-70FF-4B8E-944F-53419B9B8339}" dt="2023-05-10T10:54:31.506" v="385" actId="1076"/>
        <pc:sldMkLst>
          <pc:docMk/>
          <pc:sldMk cId="1984297888" sldId="1442"/>
        </pc:sldMkLst>
        <pc:spChg chg="mod">
          <ac:chgData name="Willigen, R.F. van der (Rob)" userId="b43bdd62-7b82-48e9-86cd-c7c10e260c14" providerId="ADAL" clId="{0B11E579-70FF-4B8E-944F-53419B9B8339}" dt="2023-05-10T10:53:50.291" v="373" actId="20577"/>
          <ac:spMkLst>
            <pc:docMk/>
            <pc:sldMk cId="1984297888" sldId="1442"/>
            <ac:spMk id="9" creationId="{DCF75DED-01AD-4C8C-B935-5C20165011A7}"/>
          </ac:spMkLst>
        </pc:spChg>
        <pc:picChg chg="mod">
          <ac:chgData name="Willigen, R.F. van der (Rob)" userId="b43bdd62-7b82-48e9-86cd-c7c10e260c14" providerId="ADAL" clId="{0B11E579-70FF-4B8E-944F-53419B9B8339}" dt="2023-05-10T10:54:27.012" v="382" actId="1076"/>
          <ac:picMkLst>
            <pc:docMk/>
            <pc:sldMk cId="1984297888" sldId="1442"/>
            <ac:picMk id="3" creationId="{C49E3F10-63F5-E04B-B7BC-59950FB1EF13}"/>
          </ac:picMkLst>
        </pc:picChg>
        <pc:picChg chg="mod">
          <ac:chgData name="Willigen, R.F. van der (Rob)" userId="b43bdd62-7b82-48e9-86cd-c7c10e260c14" providerId="ADAL" clId="{0B11E579-70FF-4B8E-944F-53419B9B8339}" dt="2023-05-10T10:54:31.506" v="385" actId="1076"/>
          <ac:picMkLst>
            <pc:docMk/>
            <pc:sldMk cId="1984297888" sldId="1442"/>
            <ac:picMk id="5" creationId="{BB943C2E-A7C5-7847-AB31-46408827F137}"/>
          </ac:picMkLst>
        </pc:picChg>
        <pc:picChg chg="del mod">
          <ac:chgData name="Willigen, R.F. van der (Rob)" userId="b43bdd62-7b82-48e9-86cd-c7c10e260c14" providerId="ADAL" clId="{0B11E579-70FF-4B8E-944F-53419B9B8339}" dt="2023-05-10T10:54:02.450" v="377" actId="478"/>
          <ac:picMkLst>
            <pc:docMk/>
            <pc:sldMk cId="1984297888" sldId="1442"/>
            <ac:picMk id="6" creationId="{B7542CA2-F60F-3E4F-B1EF-50341AC95067}"/>
          </ac:picMkLst>
        </pc:picChg>
      </pc:sldChg>
      <pc:sldChg chg="addSp delSp modSp mod">
        <pc:chgData name="Willigen, R.F. van der (Rob)" userId="b43bdd62-7b82-48e9-86cd-c7c10e260c14" providerId="ADAL" clId="{0B11E579-70FF-4B8E-944F-53419B9B8339}" dt="2023-05-10T10:41:06.339" v="267" actId="14100"/>
        <pc:sldMkLst>
          <pc:docMk/>
          <pc:sldMk cId="454509505" sldId="1445"/>
        </pc:sldMkLst>
        <pc:spChg chg="del mod">
          <ac:chgData name="Willigen, R.F. van der (Rob)" userId="b43bdd62-7b82-48e9-86cd-c7c10e260c14" providerId="ADAL" clId="{0B11E579-70FF-4B8E-944F-53419B9B8339}" dt="2023-05-10T10:13:42.706" v="37" actId="478"/>
          <ac:spMkLst>
            <pc:docMk/>
            <pc:sldMk cId="454509505" sldId="1445"/>
            <ac:spMk id="2" creationId="{23CA6633-AFF2-F142-9EDE-FF8D202F93A2}"/>
          </ac:spMkLst>
        </pc:spChg>
        <pc:spChg chg="del mod">
          <ac:chgData name="Willigen, R.F. van der (Rob)" userId="b43bdd62-7b82-48e9-86cd-c7c10e260c14" providerId="ADAL" clId="{0B11E579-70FF-4B8E-944F-53419B9B8339}" dt="2023-05-10T10:14:46.666" v="44" actId="478"/>
          <ac:spMkLst>
            <pc:docMk/>
            <pc:sldMk cId="454509505" sldId="1445"/>
            <ac:spMk id="6" creationId="{4BF33E0F-0D31-4534-BA0F-301A70A7148E}"/>
          </ac:spMkLst>
        </pc:spChg>
        <pc:spChg chg="add mod">
          <ac:chgData name="Willigen, R.F. van der (Rob)" userId="b43bdd62-7b82-48e9-86cd-c7c10e260c14" providerId="ADAL" clId="{0B11E579-70FF-4B8E-944F-53419B9B8339}" dt="2023-05-10T10:14:17.378" v="41" actId="1076"/>
          <ac:spMkLst>
            <pc:docMk/>
            <pc:sldMk cId="454509505" sldId="1445"/>
            <ac:spMk id="8" creationId="{E25B652B-9235-2343-B93F-585C33984404}"/>
          </ac:spMkLst>
        </pc:spChg>
        <pc:spChg chg="mod">
          <ac:chgData name="Willigen, R.F. van der (Rob)" userId="b43bdd62-7b82-48e9-86cd-c7c10e260c14" providerId="ADAL" clId="{0B11E579-70FF-4B8E-944F-53419B9B8339}" dt="2023-05-10T10:41:06.339" v="267" actId="14100"/>
          <ac:spMkLst>
            <pc:docMk/>
            <pc:sldMk cId="454509505" sldId="1445"/>
            <ac:spMk id="11" creationId="{FA0B4F31-DD84-46B1-AF5E-F3EEF4B3B3C0}"/>
          </ac:spMkLst>
        </pc:spChg>
        <pc:spChg chg="add del mod">
          <ac:chgData name="Willigen, R.F. van der (Rob)" userId="b43bdd62-7b82-48e9-86cd-c7c10e260c14" providerId="ADAL" clId="{0B11E579-70FF-4B8E-944F-53419B9B8339}" dt="2023-05-10T10:15:04.981" v="48"/>
          <ac:spMkLst>
            <pc:docMk/>
            <pc:sldMk cId="454509505" sldId="1445"/>
            <ac:spMk id="12" creationId="{BCC6BCE5-5786-45A8-D2FD-6B9329E24C3C}"/>
          </ac:spMkLst>
        </pc:spChg>
        <pc:picChg chg="del">
          <ac:chgData name="Willigen, R.F. van der (Rob)" userId="b43bdd62-7b82-48e9-86cd-c7c10e260c14" providerId="ADAL" clId="{0B11E579-70FF-4B8E-944F-53419B9B8339}" dt="2023-05-10T10:13:37.681" v="35" actId="478"/>
          <ac:picMkLst>
            <pc:docMk/>
            <pc:sldMk cId="454509505" sldId="1445"/>
            <ac:picMk id="7" creationId="{169A303E-7F2F-13B2-C923-F774ED98D205}"/>
          </ac:picMkLst>
        </pc:picChg>
        <pc:picChg chg="del">
          <ac:chgData name="Willigen, R.F. van der (Rob)" userId="b43bdd62-7b82-48e9-86cd-c7c10e260c14" providerId="ADAL" clId="{0B11E579-70FF-4B8E-944F-53419B9B8339}" dt="2023-05-10T10:14:36.466" v="43" actId="478"/>
          <ac:picMkLst>
            <pc:docMk/>
            <pc:sldMk cId="454509505" sldId="1445"/>
            <ac:picMk id="9" creationId="{28D2CB94-8819-4586-BCB3-2B8035A79FAE}"/>
          </ac:picMkLst>
        </pc:picChg>
        <pc:picChg chg="add mod">
          <ac:chgData name="Willigen, R.F. van der (Rob)" userId="b43bdd62-7b82-48e9-86cd-c7c10e260c14" providerId="ADAL" clId="{0B11E579-70FF-4B8E-944F-53419B9B8339}" dt="2023-05-10T10:14:19.650" v="42" actId="1076"/>
          <ac:picMkLst>
            <pc:docMk/>
            <pc:sldMk cId="454509505" sldId="1445"/>
            <ac:picMk id="10" creationId="{151C03E5-7824-2969-7FC7-4D3F54290209}"/>
          </ac:picMkLst>
        </pc:picChg>
        <pc:picChg chg="add del mod">
          <ac:chgData name="Willigen, R.F. van der (Rob)" userId="b43bdd62-7b82-48e9-86cd-c7c10e260c14" providerId="ADAL" clId="{0B11E579-70FF-4B8E-944F-53419B9B8339}" dt="2023-05-10T10:15:04.981" v="48"/>
          <ac:picMkLst>
            <pc:docMk/>
            <pc:sldMk cId="454509505" sldId="1445"/>
            <ac:picMk id="13" creationId="{4A61EA16-01F1-0126-FDBE-4B9DEC777D99}"/>
          </ac:picMkLst>
        </pc:picChg>
      </pc:sldChg>
      <pc:sldChg chg="delSp mod">
        <pc:chgData name="Willigen, R.F. van der (Rob)" userId="b43bdd62-7b82-48e9-86cd-c7c10e260c14" providerId="ADAL" clId="{0B11E579-70FF-4B8E-944F-53419B9B8339}" dt="2023-05-10T10:17:45.282" v="95" actId="478"/>
        <pc:sldMkLst>
          <pc:docMk/>
          <pc:sldMk cId="3609136816" sldId="1739"/>
        </pc:sldMkLst>
        <pc:picChg chg="del">
          <ac:chgData name="Willigen, R.F. van der (Rob)" userId="b43bdd62-7b82-48e9-86cd-c7c10e260c14" providerId="ADAL" clId="{0B11E579-70FF-4B8E-944F-53419B9B8339}" dt="2023-05-10T10:17:45.282" v="95" actId="478"/>
          <ac:picMkLst>
            <pc:docMk/>
            <pc:sldMk cId="3609136816" sldId="1739"/>
            <ac:picMk id="5" creationId="{88CA47DA-3A0E-D871-5EE9-7BB563662E14}"/>
          </ac:picMkLst>
        </pc:picChg>
      </pc:sldChg>
      <pc:sldChg chg="add">
        <pc:chgData name="Willigen, R.F. van der (Rob)" userId="b43bdd62-7b82-48e9-86cd-c7c10e260c14" providerId="ADAL" clId="{0B11E579-70FF-4B8E-944F-53419B9B8339}" dt="2023-05-10T10:47:02.008" v="288"/>
        <pc:sldMkLst>
          <pc:docMk/>
          <pc:sldMk cId="1789916888" sldId="1748"/>
        </pc:sldMkLst>
      </pc:sldChg>
      <pc:sldChg chg="add del">
        <pc:chgData name="Willigen, R.F. van der (Rob)" userId="b43bdd62-7b82-48e9-86cd-c7c10e260c14" providerId="ADAL" clId="{0B11E579-70FF-4B8E-944F-53419B9B8339}" dt="2023-05-10T11:12:11.543" v="485" actId="47"/>
        <pc:sldMkLst>
          <pc:docMk/>
          <pc:sldMk cId="2696831" sldId="1774"/>
        </pc:sldMkLst>
      </pc:sldChg>
      <pc:sldChg chg="del">
        <pc:chgData name="Willigen, R.F. van der (Rob)" userId="b43bdd62-7b82-48e9-86cd-c7c10e260c14" providerId="ADAL" clId="{0B11E579-70FF-4B8E-944F-53419B9B8339}" dt="2023-05-10T11:12:15.665" v="487" actId="47"/>
        <pc:sldMkLst>
          <pc:docMk/>
          <pc:sldMk cId="1075915074" sldId="1780"/>
        </pc:sldMkLst>
      </pc:sldChg>
      <pc:sldChg chg="add ord">
        <pc:chgData name="Willigen, R.F. van der (Rob)" userId="b43bdd62-7b82-48e9-86cd-c7c10e260c14" providerId="ADAL" clId="{0B11E579-70FF-4B8E-944F-53419B9B8339}" dt="2023-05-10T11:19:30.675" v="513"/>
        <pc:sldMkLst>
          <pc:docMk/>
          <pc:sldMk cId="3359085176" sldId="1781"/>
        </pc:sldMkLst>
      </pc:sldChg>
      <pc:sldChg chg="add ord">
        <pc:chgData name="Willigen, R.F. van der (Rob)" userId="b43bdd62-7b82-48e9-86cd-c7c10e260c14" providerId="ADAL" clId="{0B11E579-70FF-4B8E-944F-53419B9B8339}" dt="2023-05-10T11:19:30.675" v="513"/>
        <pc:sldMkLst>
          <pc:docMk/>
          <pc:sldMk cId="2596999988" sldId="1782"/>
        </pc:sldMkLst>
      </pc:sldChg>
      <pc:sldChg chg="add ord setBg">
        <pc:chgData name="Willigen, R.F. van der (Rob)" userId="b43bdd62-7b82-48e9-86cd-c7c10e260c14" providerId="ADAL" clId="{0B11E579-70FF-4B8E-944F-53419B9B8339}" dt="2023-05-10T10:38:00.026" v="105"/>
        <pc:sldMkLst>
          <pc:docMk/>
          <pc:sldMk cId="1420011013" sldId="1808"/>
        </pc:sldMkLst>
      </pc:sldChg>
      <pc:sldChg chg="add ord">
        <pc:chgData name="Willigen, R.F. van der (Rob)" userId="b43bdd62-7b82-48e9-86cd-c7c10e260c14" providerId="ADAL" clId="{0B11E579-70FF-4B8E-944F-53419B9B8339}" dt="2023-05-10T10:24:56.109" v="99" actId="20578"/>
        <pc:sldMkLst>
          <pc:docMk/>
          <pc:sldMk cId="0" sldId="1842"/>
        </pc:sldMkLst>
      </pc:sldChg>
      <pc:sldChg chg="add ord">
        <pc:chgData name="Willigen, R.F. van der (Rob)" userId="b43bdd62-7b82-48e9-86cd-c7c10e260c14" providerId="ADAL" clId="{0B11E579-70FF-4B8E-944F-53419B9B8339}" dt="2023-05-10T10:24:56.109" v="99" actId="20578"/>
        <pc:sldMkLst>
          <pc:docMk/>
          <pc:sldMk cId="1996581022" sldId="1843"/>
        </pc:sldMkLst>
      </pc:sldChg>
      <pc:sldChg chg="add ord">
        <pc:chgData name="Willigen, R.F. van der (Rob)" userId="b43bdd62-7b82-48e9-86cd-c7c10e260c14" providerId="ADAL" clId="{0B11E579-70FF-4B8E-944F-53419B9B8339}" dt="2023-05-10T10:38:55.939" v="149"/>
        <pc:sldMkLst>
          <pc:docMk/>
          <pc:sldMk cId="3383941292" sldId="1860"/>
        </pc:sldMkLst>
      </pc:sldChg>
      <pc:sldChg chg="add">
        <pc:chgData name="Willigen, R.F. van der (Rob)" userId="b43bdd62-7b82-48e9-86cd-c7c10e260c14" providerId="ADAL" clId="{0B11E579-70FF-4B8E-944F-53419B9B8339}" dt="2023-05-10T10:36:48.703" v="103"/>
        <pc:sldMkLst>
          <pc:docMk/>
          <pc:sldMk cId="3569897535" sldId="1874"/>
        </pc:sldMkLst>
      </pc:sldChg>
      <pc:sldChg chg="modSp add mod ord">
        <pc:chgData name="Willigen, R.F. van der (Rob)" userId="b43bdd62-7b82-48e9-86cd-c7c10e260c14" providerId="ADAL" clId="{0B11E579-70FF-4B8E-944F-53419B9B8339}" dt="2023-05-10T10:40:00.283" v="203" actId="207"/>
        <pc:sldMkLst>
          <pc:docMk/>
          <pc:sldMk cId="633711966" sldId="1875"/>
        </pc:sldMkLst>
        <pc:spChg chg="mod">
          <ac:chgData name="Willigen, R.F. van der (Rob)" userId="b43bdd62-7b82-48e9-86cd-c7c10e260c14" providerId="ADAL" clId="{0B11E579-70FF-4B8E-944F-53419B9B8339}" dt="2023-05-10T10:40:00.283" v="203" actId="207"/>
          <ac:spMkLst>
            <pc:docMk/>
            <pc:sldMk cId="633711966" sldId="1875"/>
            <ac:spMk id="4" creationId="{F3EAB210-A0CE-1434-FF2D-87E901C11F8D}"/>
          </ac:spMkLst>
        </pc:spChg>
      </pc:sldChg>
      <pc:sldChg chg="modSp add mod ord">
        <pc:chgData name="Willigen, R.F. van der (Rob)" userId="b43bdd62-7b82-48e9-86cd-c7c10e260c14" providerId="ADAL" clId="{0B11E579-70FF-4B8E-944F-53419B9B8339}" dt="2023-05-10T10:48:42.404" v="352" actId="20577"/>
        <pc:sldMkLst>
          <pc:docMk/>
          <pc:sldMk cId="195793215" sldId="1876"/>
        </pc:sldMkLst>
        <pc:spChg chg="mod">
          <ac:chgData name="Willigen, R.F. van der (Rob)" userId="b43bdd62-7b82-48e9-86cd-c7c10e260c14" providerId="ADAL" clId="{0B11E579-70FF-4B8E-944F-53419B9B8339}" dt="2023-05-10T10:48:42.404" v="352" actId="20577"/>
          <ac:spMkLst>
            <pc:docMk/>
            <pc:sldMk cId="195793215" sldId="1876"/>
            <ac:spMk id="4" creationId="{F3EAB210-A0CE-1434-FF2D-87E901C11F8D}"/>
          </ac:spMkLst>
        </pc:spChg>
      </pc:sldChg>
      <pc:sldChg chg="addSp delSp modSp add mod ord">
        <pc:chgData name="Willigen, R.F. van der (Rob)" userId="b43bdd62-7b82-48e9-86cd-c7c10e260c14" providerId="ADAL" clId="{0B11E579-70FF-4B8E-944F-53419B9B8339}" dt="2023-05-10T11:17:44.491" v="510" actId="1076"/>
        <pc:sldMkLst>
          <pc:docMk/>
          <pc:sldMk cId="640845992" sldId="1877"/>
        </pc:sldMkLst>
        <pc:spChg chg="add del mod">
          <ac:chgData name="Willigen, R.F. van der (Rob)" userId="b43bdd62-7b82-48e9-86cd-c7c10e260c14" providerId="ADAL" clId="{0B11E579-70FF-4B8E-944F-53419B9B8339}" dt="2023-05-10T11:04:08.427" v="451" actId="478"/>
          <ac:spMkLst>
            <pc:docMk/>
            <pc:sldMk cId="640845992" sldId="1877"/>
            <ac:spMk id="6" creationId="{ADFFD334-AE94-3996-4514-148191A7CB77}"/>
          </ac:spMkLst>
        </pc:spChg>
        <pc:spChg chg="add mod">
          <ac:chgData name="Willigen, R.F. van der (Rob)" userId="b43bdd62-7b82-48e9-86cd-c7c10e260c14" providerId="ADAL" clId="{0B11E579-70FF-4B8E-944F-53419B9B8339}" dt="2023-05-10T11:04:37.740" v="461" actId="14100"/>
          <ac:spMkLst>
            <pc:docMk/>
            <pc:sldMk cId="640845992" sldId="1877"/>
            <ac:spMk id="10" creationId="{BEE22AD2-16C2-B075-C95E-4596999A212B}"/>
          </ac:spMkLst>
        </pc:spChg>
        <pc:picChg chg="del mod">
          <ac:chgData name="Willigen, R.F. van der (Rob)" userId="b43bdd62-7b82-48e9-86cd-c7c10e260c14" providerId="ADAL" clId="{0B11E579-70FF-4B8E-944F-53419B9B8339}" dt="2023-05-10T11:04:46.522" v="463" actId="478"/>
          <ac:picMkLst>
            <pc:docMk/>
            <pc:sldMk cId="640845992" sldId="1877"/>
            <ac:picMk id="2" creationId="{7CAB89B6-0ACC-A145-8E8C-4246903E3E61}"/>
          </ac:picMkLst>
        </pc:picChg>
        <pc:picChg chg="del">
          <ac:chgData name="Willigen, R.F. van der (Rob)" userId="b43bdd62-7b82-48e9-86cd-c7c10e260c14" providerId="ADAL" clId="{0B11E579-70FF-4B8E-944F-53419B9B8339}" dt="2023-05-10T10:56:58.970" v="388" actId="478"/>
          <ac:picMkLst>
            <pc:docMk/>
            <pc:sldMk cId="640845992" sldId="1877"/>
            <ac:picMk id="3" creationId="{C49E3F10-63F5-E04B-B7BC-59950FB1EF13}"/>
          </ac:picMkLst>
        </pc:picChg>
        <pc:picChg chg="del">
          <ac:chgData name="Willigen, R.F. van der (Rob)" userId="b43bdd62-7b82-48e9-86cd-c7c10e260c14" providerId="ADAL" clId="{0B11E579-70FF-4B8E-944F-53419B9B8339}" dt="2023-05-10T10:56:57.631" v="387" actId="478"/>
          <ac:picMkLst>
            <pc:docMk/>
            <pc:sldMk cId="640845992" sldId="1877"/>
            <ac:picMk id="5" creationId="{BB943C2E-A7C5-7847-AB31-46408827F137}"/>
          </ac:picMkLst>
        </pc:picChg>
        <pc:picChg chg="add del mod">
          <ac:chgData name="Willigen, R.F. van der (Rob)" userId="b43bdd62-7b82-48e9-86cd-c7c10e260c14" providerId="ADAL" clId="{0B11E579-70FF-4B8E-944F-53419B9B8339}" dt="2023-05-10T10:59:41.003" v="404" actId="478"/>
          <ac:picMkLst>
            <pc:docMk/>
            <pc:sldMk cId="640845992" sldId="1877"/>
            <ac:picMk id="1026" creationId="{9AF158ED-244E-B54E-4134-43864327099F}"/>
          </ac:picMkLst>
        </pc:picChg>
        <pc:picChg chg="add mod">
          <ac:chgData name="Willigen, R.F. van der (Rob)" userId="b43bdd62-7b82-48e9-86cd-c7c10e260c14" providerId="ADAL" clId="{0B11E579-70FF-4B8E-944F-53419B9B8339}" dt="2023-05-10T11:17:36.395" v="508" actId="1076"/>
          <ac:picMkLst>
            <pc:docMk/>
            <pc:sldMk cId="640845992" sldId="1877"/>
            <ac:picMk id="1028" creationId="{E61C62C0-2C19-77F1-EE8D-8E73FA2B344E}"/>
          </ac:picMkLst>
        </pc:picChg>
        <pc:picChg chg="add del mod">
          <ac:chgData name="Willigen, R.F. van der (Rob)" userId="b43bdd62-7b82-48e9-86cd-c7c10e260c14" providerId="ADAL" clId="{0B11E579-70FF-4B8E-944F-53419B9B8339}" dt="2023-05-10T11:07:34.777" v="475"/>
          <ac:picMkLst>
            <pc:docMk/>
            <pc:sldMk cId="640845992" sldId="1877"/>
            <ac:picMk id="1030" creationId="{35FEC66A-7F9B-F2BD-33AB-6F02872EC480}"/>
          </ac:picMkLst>
        </pc:picChg>
        <pc:picChg chg="add del mod">
          <ac:chgData name="Willigen, R.F. van der (Rob)" userId="b43bdd62-7b82-48e9-86cd-c7c10e260c14" providerId="ADAL" clId="{0B11E579-70FF-4B8E-944F-53419B9B8339}" dt="2023-05-10T11:17:07.162" v="500" actId="478"/>
          <ac:picMkLst>
            <pc:docMk/>
            <pc:sldMk cId="640845992" sldId="1877"/>
            <ac:picMk id="1032" creationId="{83E4D447-CDFB-D5BD-FBE7-6022CC8C973F}"/>
          </ac:picMkLst>
        </pc:picChg>
        <pc:picChg chg="add mod">
          <ac:chgData name="Willigen, R.F. van der (Rob)" userId="b43bdd62-7b82-48e9-86cd-c7c10e260c14" providerId="ADAL" clId="{0B11E579-70FF-4B8E-944F-53419B9B8339}" dt="2023-05-10T11:17:44.491" v="510" actId="1076"/>
          <ac:picMkLst>
            <pc:docMk/>
            <pc:sldMk cId="640845992" sldId="1877"/>
            <ac:picMk id="1034" creationId="{32C9EBFC-3FA9-B3F6-9DED-951A8D26C0F4}"/>
          </ac:picMkLst>
        </pc:picChg>
      </pc:sldChg>
      <pc:sldChg chg="delSp modSp add">
        <pc:chgData name="Willigen, R.F. van der (Rob)" userId="b43bdd62-7b82-48e9-86cd-c7c10e260c14" providerId="ADAL" clId="{0B11E579-70FF-4B8E-944F-53419B9B8339}" dt="2023-05-10T11:15:54.435" v="499" actId="1076"/>
        <pc:sldMkLst>
          <pc:docMk/>
          <pc:sldMk cId="1882441226" sldId="1878"/>
        </pc:sldMkLst>
        <pc:picChg chg="del">
          <ac:chgData name="Willigen, R.F. van der (Rob)" userId="b43bdd62-7b82-48e9-86cd-c7c10e260c14" providerId="ADAL" clId="{0B11E579-70FF-4B8E-944F-53419B9B8339}" dt="2023-05-10T11:15:48.915" v="496" actId="478"/>
          <ac:picMkLst>
            <pc:docMk/>
            <pc:sldMk cId="1882441226" sldId="1878"/>
            <ac:picMk id="1028" creationId="{E61C62C0-2C19-77F1-EE8D-8E73FA2B344E}"/>
          </ac:picMkLst>
        </pc:picChg>
        <pc:picChg chg="mod">
          <ac:chgData name="Willigen, R.F. van der (Rob)" userId="b43bdd62-7b82-48e9-86cd-c7c10e260c14" providerId="ADAL" clId="{0B11E579-70FF-4B8E-944F-53419B9B8339}" dt="2023-05-10T11:15:54.435" v="499" actId="1076"/>
          <ac:picMkLst>
            <pc:docMk/>
            <pc:sldMk cId="1882441226" sldId="1878"/>
            <ac:picMk id="1032" creationId="{83E4D447-CDFB-D5BD-FBE7-6022CC8C973F}"/>
          </ac:picMkLst>
        </pc:picChg>
      </pc:sldChg>
      <pc:sldChg chg="add ord">
        <pc:chgData name="Willigen, R.F. van der (Rob)" userId="b43bdd62-7b82-48e9-86cd-c7c10e260c14" providerId="ADAL" clId="{0B11E579-70FF-4B8E-944F-53419B9B8339}" dt="2023-05-10T11:19:30.675" v="513"/>
        <pc:sldMkLst>
          <pc:docMk/>
          <pc:sldMk cId="3952752027" sldId="1879"/>
        </pc:sldMkLst>
      </pc:sldChg>
    </pc:docChg>
  </pc:docChgLst>
  <pc:docChgLst>
    <pc:chgData name="Willigen, R.F. van der (Rob)" userId="b43bdd62-7b82-48e9-86cd-c7c10e260c14" providerId="ADAL" clId="{1A78EAD3-EE79-480D-B19D-8C0A37651AE7}"/>
    <pc:docChg chg="undo custSel addSld delSld modSld sldOrd">
      <pc:chgData name="Willigen, R.F. van der (Rob)" userId="b43bdd62-7b82-48e9-86cd-c7c10e260c14" providerId="ADAL" clId="{1A78EAD3-EE79-480D-B19D-8C0A37651AE7}" dt="2023-05-31T10:14:25.712" v="218" actId="207"/>
      <pc:docMkLst>
        <pc:docMk/>
      </pc:docMkLst>
      <pc:sldChg chg="del">
        <pc:chgData name="Willigen, R.F. van der (Rob)" userId="b43bdd62-7b82-48e9-86cd-c7c10e260c14" providerId="ADAL" clId="{1A78EAD3-EE79-480D-B19D-8C0A37651AE7}" dt="2023-05-31T09:52:27.838" v="39" actId="47"/>
        <pc:sldMkLst>
          <pc:docMk/>
          <pc:sldMk cId="0" sldId="261"/>
        </pc:sldMkLst>
      </pc:sldChg>
      <pc:sldChg chg="del">
        <pc:chgData name="Willigen, R.F. van der (Rob)" userId="b43bdd62-7b82-48e9-86cd-c7c10e260c14" providerId="ADAL" clId="{1A78EAD3-EE79-480D-B19D-8C0A37651AE7}" dt="2023-05-31T09:52:27.838" v="39" actId="47"/>
        <pc:sldMkLst>
          <pc:docMk/>
          <pc:sldMk cId="0" sldId="262"/>
        </pc:sldMkLst>
      </pc:sldChg>
      <pc:sldChg chg="add">
        <pc:chgData name="Willigen, R.F. van der (Rob)" userId="b43bdd62-7b82-48e9-86cd-c7c10e260c14" providerId="ADAL" clId="{1A78EAD3-EE79-480D-B19D-8C0A37651AE7}" dt="2023-05-31T09:52:47.146" v="40"/>
        <pc:sldMkLst>
          <pc:docMk/>
          <pc:sldMk cId="0" sldId="263"/>
        </pc:sldMkLst>
      </pc:sldChg>
      <pc:sldChg chg="del">
        <pc:chgData name="Willigen, R.F. van der (Rob)" userId="b43bdd62-7b82-48e9-86cd-c7c10e260c14" providerId="ADAL" clId="{1A78EAD3-EE79-480D-B19D-8C0A37651AE7}" dt="2023-05-31T09:51:51.350" v="38" actId="47"/>
        <pc:sldMkLst>
          <pc:docMk/>
          <pc:sldMk cId="911213409" sldId="263"/>
        </pc:sldMkLst>
      </pc:sldChg>
      <pc:sldChg chg="del">
        <pc:chgData name="Willigen, R.F. van der (Rob)" userId="b43bdd62-7b82-48e9-86cd-c7c10e260c14" providerId="ADAL" clId="{1A78EAD3-EE79-480D-B19D-8C0A37651AE7}" dt="2023-05-31T09:52:27.838" v="39" actId="47"/>
        <pc:sldMkLst>
          <pc:docMk/>
          <pc:sldMk cId="0" sldId="264"/>
        </pc:sldMkLst>
      </pc:sldChg>
      <pc:sldChg chg="del">
        <pc:chgData name="Willigen, R.F. van der (Rob)" userId="b43bdd62-7b82-48e9-86cd-c7c10e260c14" providerId="ADAL" clId="{1A78EAD3-EE79-480D-B19D-8C0A37651AE7}" dt="2023-05-31T09:52:27.838" v="39" actId="47"/>
        <pc:sldMkLst>
          <pc:docMk/>
          <pc:sldMk cId="0" sldId="265"/>
        </pc:sldMkLst>
      </pc:sldChg>
      <pc:sldChg chg="del">
        <pc:chgData name="Willigen, R.F. van der (Rob)" userId="b43bdd62-7b82-48e9-86cd-c7c10e260c14" providerId="ADAL" clId="{1A78EAD3-EE79-480D-B19D-8C0A37651AE7}" dt="2023-05-31T09:52:27.838" v="39" actId="47"/>
        <pc:sldMkLst>
          <pc:docMk/>
          <pc:sldMk cId="0" sldId="266"/>
        </pc:sldMkLst>
      </pc:sldChg>
      <pc:sldChg chg="del">
        <pc:chgData name="Willigen, R.F. van der (Rob)" userId="b43bdd62-7b82-48e9-86cd-c7c10e260c14" providerId="ADAL" clId="{1A78EAD3-EE79-480D-B19D-8C0A37651AE7}" dt="2023-05-31T09:52:27.838" v="39" actId="47"/>
        <pc:sldMkLst>
          <pc:docMk/>
          <pc:sldMk cId="0" sldId="267"/>
        </pc:sldMkLst>
      </pc:sldChg>
      <pc:sldChg chg="add">
        <pc:chgData name="Willigen, R.F. van der (Rob)" userId="b43bdd62-7b82-48e9-86cd-c7c10e260c14" providerId="ADAL" clId="{1A78EAD3-EE79-480D-B19D-8C0A37651AE7}" dt="2023-05-31T09:52:47.146" v="40"/>
        <pc:sldMkLst>
          <pc:docMk/>
          <pc:sldMk cId="0" sldId="272"/>
        </pc:sldMkLst>
      </pc:sldChg>
      <pc:sldChg chg="add">
        <pc:chgData name="Willigen, R.F. van der (Rob)" userId="b43bdd62-7b82-48e9-86cd-c7c10e260c14" providerId="ADAL" clId="{1A78EAD3-EE79-480D-B19D-8C0A37651AE7}" dt="2023-05-31T10:04:28.173" v="137"/>
        <pc:sldMkLst>
          <pc:docMk/>
          <pc:sldMk cId="0" sldId="273"/>
        </pc:sldMkLst>
      </pc:sldChg>
      <pc:sldChg chg="add">
        <pc:chgData name="Willigen, R.F. van der (Rob)" userId="b43bdd62-7b82-48e9-86cd-c7c10e260c14" providerId="ADAL" clId="{1A78EAD3-EE79-480D-B19D-8C0A37651AE7}" dt="2023-05-31T09:52:47.146" v="40"/>
        <pc:sldMkLst>
          <pc:docMk/>
          <pc:sldMk cId="0" sldId="274"/>
        </pc:sldMkLst>
      </pc:sldChg>
      <pc:sldChg chg="add">
        <pc:chgData name="Willigen, R.F. van der (Rob)" userId="b43bdd62-7b82-48e9-86cd-c7c10e260c14" providerId="ADAL" clId="{1A78EAD3-EE79-480D-B19D-8C0A37651AE7}" dt="2023-05-31T09:52:47.146" v="40"/>
        <pc:sldMkLst>
          <pc:docMk/>
          <pc:sldMk cId="761170949" sldId="309"/>
        </pc:sldMkLst>
      </pc:sldChg>
      <pc:sldChg chg="add">
        <pc:chgData name="Willigen, R.F. van der (Rob)" userId="b43bdd62-7b82-48e9-86cd-c7c10e260c14" providerId="ADAL" clId="{1A78EAD3-EE79-480D-B19D-8C0A37651AE7}" dt="2023-05-31T09:52:47.146" v="40"/>
        <pc:sldMkLst>
          <pc:docMk/>
          <pc:sldMk cId="80034838" sldId="317"/>
        </pc:sldMkLst>
      </pc:sldChg>
      <pc:sldChg chg="add">
        <pc:chgData name="Willigen, R.F. van der (Rob)" userId="b43bdd62-7b82-48e9-86cd-c7c10e260c14" providerId="ADAL" clId="{1A78EAD3-EE79-480D-B19D-8C0A37651AE7}" dt="2023-05-31T09:52:47.146" v="40"/>
        <pc:sldMkLst>
          <pc:docMk/>
          <pc:sldMk cId="4244092431" sldId="318"/>
        </pc:sldMkLst>
      </pc:sldChg>
      <pc:sldChg chg="add">
        <pc:chgData name="Willigen, R.F. van der (Rob)" userId="b43bdd62-7b82-48e9-86cd-c7c10e260c14" providerId="ADAL" clId="{1A78EAD3-EE79-480D-B19D-8C0A37651AE7}" dt="2023-05-31T09:52:47.146" v="40"/>
        <pc:sldMkLst>
          <pc:docMk/>
          <pc:sldMk cId="964767604" sldId="320"/>
        </pc:sldMkLst>
      </pc:sldChg>
      <pc:sldChg chg="add">
        <pc:chgData name="Willigen, R.F. van der (Rob)" userId="b43bdd62-7b82-48e9-86cd-c7c10e260c14" providerId="ADAL" clId="{1A78EAD3-EE79-480D-B19D-8C0A37651AE7}" dt="2023-05-31T10:05:43.837" v="138"/>
        <pc:sldMkLst>
          <pc:docMk/>
          <pc:sldMk cId="2333422211" sldId="331"/>
        </pc:sldMkLst>
      </pc:sldChg>
      <pc:sldChg chg="add">
        <pc:chgData name="Willigen, R.F. van der (Rob)" userId="b43bdd62-7b82-48e9-86cd-c7c10e260c14" providerId="ADAL" clId="{1A78EAD3-EE79-480D-B19D-8C0A37651AE7}" dt="2023-05-31T10:04:28.173" v="137"/>
        <pc:sldMkLst>
          <pc:docMk/>
          <pc:sldMk cId="10166007" sldId="333"/>
        </pc:sldMkLst>
      </pc:sldChg>
      <pc:sldChg chg="add">
        <pc:chgData name="Willigen, R.F. van der (Rob)" userId="b43bdd62-7b82-48e9-86cd-c7c10e260c14" providerId="ADAL" clId="{1A78EAD3-EE79-480D-B19D-8C0A37651AE7}" dt="2023-05-31T10:04:28.173" v="137"/>
        <pc:sldMkLst>
          <pc:docMk/>
          <pc:sldMk cId="4168243155" sldId="335"/>
        </pc:sldMkLst>
      </pc:sldChg>
      <pc:sldChg chg="add">
        <pc:chgData name="Willigen, R.F. van der (Rob)" userId="b43bdd62-7b82-48e9-86cd-c7c10e260c14" providerId="ADAL" clId="{1A78EAD3-EE79-480D-B19D-8C0A37651AE7}" dt="2023-05-31T10:04:28.173" v="137"/>
        <pc:sldMkLst>
          <pc:docMk/>
          <pc:sldMk cId="2589302534" sldId="336"/>
        </pc:sldMkLst>
      </pc:sldChg>
      <pc:sldChg chg="add">
        <pc:chgData name="Willigen, R.F. van der (Rob)" userId="b43bdd62-7b82-48e9-86cd-c7c10e260c14" providerId="ADAL" clId="{1A78EAD3-EE79-480D-B19D-8C0A37651AE7}" dt="2023-05-31T10:04:28.173" v="137"/>
        <pc:sldMkLst>
          <pc:docMk/>
          <pc:sldMk cId="2905509297" sldId="337"/>
        </pc:sldMkLst>
      </pc:sldChg>
      <pc:sldChg chg="add">
        <pc:chgData name="Willigen, R.F. van der (Rob)" userId="b43bdd62-7b82-48e9-86cd-c7c10e260c14" providerId="ADAL" clId="{1A78EAD3-EE79-480D-B19D-8C0A37651AE7}" dt="2023-05-31T09:52:47.146" v="40"/>
        <pc:sldMkLst>
          <pc:docMk/>
          <pc:sldMk cId="207833079" sldId="338"/>
        </pc:sldMkLst>
      </pc:sldChg>
      <pc:sldChg chg="add">
        <pc:chgData name="Willigen, R.F. van der (Rob)" userId="b43bdd62-7b82-48e9-86cd-c7c10e260c14" providerId="ADAL" clId="{1A78EAD3-EE79-480D-B19D-8C0A37651AE7}" dt="2023-05-31T10:04:28.173" v="137"/>
        <pc:sldMkLst>
          <pc:docMk/>
          <pc:sldMk cId="688452288" sldId="341"/>
        </pc:sldMkLst>
      </pc:sldChg>
      <pc:sldChg chg="add">
        <pc:chgData name="Willigen, R.F. van der (Rob)" userId="b43bdd62-7b82-48e9-86cd-c7c10e260c14" providerId="ADAL" clId="{1A78EAD3-EE79-480D-B19D-8C0A37651AE7}" dt="2023-05-31T09:52:47.146" v="40"/>
        <pc:sldMkLst>
          <pc:docMk/>
          <pc:sldMk cId="2688798273" sldId="343"/>
        </pc:sldMkLst>
      </pc:sldChg>
      <pc:sldChg chg="add">
        <pc:chgData name="Willigen, R.F. van der (Rob)" userId="b43bdd62-7b82-48e9-86cd-c7c10e260c14" providerId="ADAL" clId="{1A78EAD3-EE79-480D-B19D-8C0A37651AE7}" dt="2023-05-31T10:04:28.173" v="137"/>
        <pc:sldMkLst>
          <pc:docMk/>
          <pc:sldMk cId="1019299220" sldId="344"/>
        </pc:sldMkLst>
      </pc:sldChg>
      <pc:sldChg chg="add">
        <pc:chgData name="Willigen, R.F. van der (Rob)" userId="b43bdd62-7b82-48e9-86cd-c7c10e260c14" providerId="ADAL" clId="{1A78EAD3-EE79-480D-B19D-8C0A37651AE7}" dt="2023-05-31T09:52:47.146" v="40"/>
        <pc:sldMkLst>
          <pc:docMk/>
          <pc:sldMk cId="0" sldId="345"/>
        </pc:sldMkLst>
      </pc:sldChg>
      <pc:sldChg chg="del">
        <pc:chgData name="Willigen, R.F. van der (Rob)" userId="b43bdd62-7b82-48e9-86cd-c7c10e260c14" providerId="ADAL" clId="{1A78EAD3-EE79-480D-B19D-8C0A37651AE7}" dt="2023-05-31T09:51:51.350" v="38" actId="47"/>
        <pc:sldMkLst>
          <pc:docMk/>
          <pc:sldMk cId="3467702386" sldId="389"/>
        </pc:sldMkLst>
      </pc:sldChg>
      <pc:sldChg chg="del">
        <pc:chgData name="Willigen, R.F. van der (Rob)" userId="b43bdd62-7b82-48e9-86cd-c7c10e260c14" providerId="ADAL" clId="{1A78EAD3-EE79-480D-B19D-8C0A37651AE7}" dt="2023-05-31T09:52:27.838" v="39" actId="47"/>
        <pc:sldMkLst>
          <pc:docMk/>
          <pc:sldMk cId="2082146471" sldId="713"/>
        </pc:sldMkLst>
      </pc:sldChg>
      <pc:sldChg chg="del">
        <pc:chgData name="Willigen, R.F. van der (Rob)" userId="b43bdd62-7b82-48e9-86cd-c7c10e260c14" providerId="ADAL" clId="{1A78EAD3-EE79-480D-B19D-8C0A37651AE7}" dt="2023-05-31T09:52:27.838" v="39" actId="47"/>
        <pc:sldMkLst>
          <pc:docMk/>
          <pc:sldMk cId="3037772844" sldId="1193"/>
        </pc:sldMkLst>
      </pc:sldChg>
      <pc:sldChg chg="del">
        <pc:chgData name="Willigen, R.F. van der (Rob)" userId="b43bdd62-7b82-48e9-86cd-c7c10e260c14" providerId="ADAL" clId="{1A78EAD3-EE79-480D-B19D-8C0A37651AE7}" dt="2023-05-31T09:51:51.350" v="38" actId="47"/>
        <pc:sldMkLst>
          <pc:docMk/>
          <pc:sldMk cId="4107736301" sldId="1414"/>
        </pc:sldMkLst>
      </pc:sldChg>
      <pc:sldChg chg="del">
        <pc:chgData name="Willigen, R.F. van der (Rob)" userId="b43bdd62-7b82-48e9-86cd-c7c10e260c14" providerId="ADAL" clId="{1A78EAD3-EE79-480D-B19D-8C0A37651AE7}" dt="2023-05-31T09:51:51.350" v="38" actId="47"/>
        <pc:sldMkLst>
          <pc:docMk/>
          <pc:sldMk cId="1780487310" sldId="1416"/>
        </pc:sldMkLst>
      </pc:sldChg>
      <pc:sldChg chg="del">
        <pc:chgData name="Willigen, R.F. van der (Rob)" userId="b43bdd62-7b82-48e9-86cd-c7c10e260c14" providerId="ADAL" clId="{1A78EAD3-EE79-480D-B19D-8C0A37651AE7}" dt="2023-05-31T09:51:51.350" v="38" actId="47"/>
        <pc:sldMkLst>
          <pc:docMk/>
          <pc:sldMk cId="77957718" sldId="1433"/>
        </pc:sldMkLst>
      </pc:sldChg>
      <pc:sldChg chg="del">
        <pc:chgData name="Willigen, R.F. van der (Rob)" userId="b43bdd62-7b82-48e9-86cd-c7c10e260c14" providerId="ADAL" clId="{1A78EAD3-EE79-480D-B19D-8C0A37651AE7}" dt="2023-05-31T09:51:51.350" v="38" actId="47"/>
        <pc:sldMkLst>
          <pc:docMk/>
          <pc:sldMk cId="975362676" sldId="1435"/>
        </pc:sldMkLst>
      </pc:sldChg>
      <pc:sldChg chg="del">
        <pc:chgData name="Willigen, R.F. van der (Rob)" userId="b43bdd62-7b82-48e9-86cd-c7c10e260c14" providerId="ADAL" clId="{1A78EAD3-EE79-480D-B19D-8C0A37651AE7}" dt="2023-05-31T09:51:51.350" v="38" actId="47"/>
        <pc:sldMkLst>
          <pc:docMk/>
          <pc:sldMk cId="1984297888" sldId="1442"/>
        </pc:sldMkLst>
      </pc:sldChg>
      <pc:sldChg chg="addSp modSp mod">
        <pc:chgData name="Willigen, R.F. van der (Rob)" userId="b43bdd62-7b82-48e9-86cd-c7c10e260c14" providerId="ADAL" clId="{1A78EAD3-EE79-480D-B19D-8C0A37651AE7}" dt="2023-05-31T10:14:25.712" v="218" actId="207"/>
        <pc:sldMkLst>
          <pc:docMk/>
          <pc:sldMk cId="454509505" sldId="1445"/>
        </pc:sldMkLst>
        <pc:spChg chg="add mod">
          <ac:chgData name="Willigen, R.F. van der (Rob)" userId="b43bdd62-7b82-48e9-86cd-c7c10e260c14" providerId="ADAL" clId="{1A78EAD3-EE79-480D-B19D-8C0A37651AE7}" dt="2023-05-31T10:14:25.712" v="218" actId="207"/>
          <ac:spMkLst>
            <pc:docMk/>
            <pc:sldMk cId="454509505" sldId="1445"/>
            <ac:spMk id="2" creationId="{C7454B00-DC2E-E409-5E22-645778509EE1}"/>
          </ac:spMkLst>
        </pc:spChg>
        <pc:spChg chg="mod">
          <ac:chgData name="Willigen, R.F. van der (Rob)" userId="b43bdd62-7b82-48e9-86cd-c7c10e260c14" providerId="ADAL" clId="{1A78EAD3-EE79-480D-B19D-8C0A37651AE7}" dt="2023-05-31T10:01:10.123" v="122"/>
          <ac:spMkLst>
            <pc:docMk/>
            <pc:sldMk cId="454509505" sldId="1445"/>
            <ac:spMk id="3" creationId="{4AB6C803-3533-2D41-8DFA-84F26FBA5A79}"/>
          </ac:spMkLst>
        </pc:spChg>
        <pc:spChg chg="mod">
          <ac:chgData name="Willigen, R.F. van der (Rob)" userId="b43bdd62-7b82-48e9-86cd-c7c10e260c14" providerId="ADAL" clId="{1A78EAD3-EE79-480D-B19D-8C0A37651AE7}" dt="2023-05-31T09:48:00.160" v="37" actId="20577"/>
          <ac:spMkLst>
            <pc:docMk/>
            <pc:sldMk cId="454509505" sldId="1445"/>
            <ac:spMk id="11" creationId="{FA0B4F31-DD84-46B1-AF5E-F3EEF4B3B3C0}"/>
          </ac:spMkLst>
        </pc:spChg>
      </pc:sldChg>
      <pc:sldChg chg="del">
        <pc:chgData name="Willigen, R.F. van der (Rob)" userId="b43bdd62-7b82-48e9-86cd-c7c10e260c14" providerId="ADAL" clId="{1A78EAD3-EE79-480D-B19D-8C0A37651AE7}" dt="2023-05-31T09:51:51.350" v="38" actId="47"/>
        <pc:sldMkLst>
          <pc:docMk/>
          <pc:sldMk cId="3989845444" sldId="1553"/>
        </pc:sldMkLst>
      </pc:sldChg>
      <pc:sldChg chg="add del">
        <pc:chgData name="Willigen, R.F. van der (Rob)" userId="b43bdd62-7b82-48e9-86cd-c7c10e260c14" providerId="ADAL" clId="{1A78EAD3-EE79-480D-B19D-8C0A37651AE7}" dt="2023-05-31T09:58:02.228" v="53"/>
        <pc:sldMkLst>
          <pc:docMk/>
          <pc:sldMk cId="2468372520" sldId="1559"/>
        </pc:sldMkLst>
      </pc:sldChg>
      <pc:sldChg chg="del">
        <pc:chgData name="Willigen, R.F. van der (Rob)" userId="b43bdd62-7b82-48e9-86cd-c7c10e260c14" providerId="ADAL" clId="{1A78EAD3-EE79-480D-B19D-8C0A37651AE7}" dt="2023-05-31T09:51:51.350" v="38" actId="47"/>
        <pc:sldMkLst>
          <pc:docMk/>
          <pc:sldMk cId="4076308149" sldId="1560"/>
        </pc:sldMkLst>
      </pc:sldChg>
      <pc:sldChg chg="del">
        <pc:chgData name="Willigen, R.F. van der (Rob)" userId="b43bdd62-7b82-48e9-86cd-c7c10e260c14" providerId="ADAL" clId="{1A78EAD3-EE79-480D-B19D-8C0A37651AE7}" dt="2023-05-31T09:51:51.350" v="38" actId="47"/>
        <pc:sldMkLst>
          <pc:docMk/>
          <pc:sldMk cId="1156080834" sldId="1564"/>
        </pc:sldMkLst>
      </pc:sldChg>
      <pc:sldChg chg="add">
        <pc:chgData name="Willigen, R.F. van der (Rob)" userId="b43bdd62-7b82-48e9-86cd-c7c10e260c14" providerId="ADAL" clId="{1A78EAD3-EE79-480D-B19D-8C0A37651AE7}" dt="2023-05-31T10:04:28.173" v="137"/>
        <pc:sldMkLst>
          <pc:docMk/>
          <pc:sldMk cId="2051879349" sldId="1569"/>
        </pc:sldMkLst>
      </pc:sldChg>
      <pc:sldChg chg="add">
        <pc:chgData name="Willigen, R.F. van der (Rob)" userId="b43bdd62-7b82-48e9-86cd-c7c10e260c14" providerId="ADAL" clId="{1A78EAD3-EE79-480D-B19D-8C0A37651AE7}" dt="2023-05-31T10:04:28.173" v="137"/>
        <pc:sldMkLst>
          <pc:docMk/>
          <pc:sldMk cId="341699425" sldId="1575"/>
        </pc:sldMkLst>
      </pc:sldChg>
      <pc:sldChg chg="del">
        <pc:chgData name="Willigen, R.F. van der (Rob)" userId="b43bdd62-7b82-48e9-86cd-c7c10e260c14" providerId="ADAL" clId="{1A78EAD3-EE79-480D-B19D-8C0A37651AE7}" dt="2023-05-31T09:52:27.838" v="39" actId="47"/>
        <pc:sldMkLst>
          <pc:docMk/>
          <pc:sldMk cId="2999699663" sldId="1578"/>
        </pc:sldMkLst>
      </pc:sldChg>
      <pc:sldChg chg="del">
        <pc:chgData name="Willigen, R.F. van der (Rob)" userId="b43bdd62-7b82-48e9-86cd-c7c10e260c14" providerId="ADAL" clId="{1A78EAD3-EE79-480D-B19D-8C0A37651AE7}" dt="2023-05-31T09:51:51.350" v="38" actId="47"/>
        <pc:sldMkLst>
          <pc:docMk/>
          <pc:sldMk cId="1691338233" sldId="1586"/>
        </pc:sldMkLst>
      </pc:sldChg>
      <pc:sldChg chg="del">
        <pc:chgData name="Willigen, R.F. van der (Rob)" userId="b43bdd62-7b82-48e9-86cd-c7c10e260c14" providerId="ADAL" clId="{1A78EAD3-EE79-480D-B19D-8C0A37651AE7}" dt="2023-05-31T09:51:51.350" v="38" actId="47"/>
        <pc:sldMkLst>
          <pc:docMk/>
          <pc:sldMk cId="206633739" sldId="1588"/>
        </pc:sldMkLst>
      </pc:sldChg>
      <pc:sldChg chg="add">
        <pc:chgData name="Willigen, R.F. van der (Rob)" userId="b43bdd62-7b82-48e9-86cd-c7c10e260c14" providerId="ADAL" clId="{1A78EAD3-EE79-480D-B19D-8C0A37651AE7}" dt="2023-05-31T10:04:28.173" v="137"/>
        <pc:sldMkLst>
          <pc:docMk/>
          <pc:sldMk cId="2544793323" sldId="1681"/>
        </pc:sldMkLst>
      </pc:sldChg>
      <pc:sldChg chg="del">
        <pc:chgData name="Willigen, R.F. van der (Rob)" userId="b43bdd62-7b82-48e9-86cd-c7c10e260c14" providerId="ADAL" clId="{1A78EAD3-EE79-480D-B19D-8C0A37651AE7}" dt="2023-05-31T09:51:51.350" v="38" actId="47"/>
        <pc:sldMkLst>
          <pc:docMk/>
          <pc:sldMk cId="1917892889" sldId="1693"/>
        </pc:sldMkLst>
      </pc:sldChg>
      <pc:sldChg chg="del">
        <pc:chgData name="Willigen, R.F. van der (Rob)" userId="b43bdd62-7b82-48e9-86cd-c7c10e260c14" providerId="ADAL" clId="{1A78EAD3-EE79-480D-B19D-8C0A37651AE7}" dt="2023-05-31T09:52:27.838" v="39" actId="47"/>
        <pc:sldMkLst>
          <pc:docMk/>
          <pc:sldMk cId="3303766824" sldId="1695"/>
        </pc:sldMkLst>
      </pc:sldChg>
      <pc:sldChg chg="add del">
        <pc:chgData name="Willigen, R.F. van der (Rob)" userId="b43bdd62-7b82-48e9-86cd-c7c10e260c14" providerId="ADAL" clId="{1A78EAD3-EE79-480D-B19D-8C0A37651AE7}" dt="2023-05-31T10:04:28.173" v="137"/>
        <pc:sldMkLst>
          <pc:docMk/>
          <pc:sldMk cId="1177767567" sldId="1696"/>
        </pc:sldMkLst>
      </pc:sldChg>
      <pc:sldChg chg="del">
        <pc:chgData name="Willigen, R.F. van der (Rob)" userId="b43bdd62-7b82-48e9-86cd-c7c10e260c14" providerId="ADAL" clId="{1A78EAD3-EE79-480D-B19D-8C0A37651AE7}" dt="2023-05-31T09:51:51.350" v="38" actId="47"/>
        <pc:sldMkLst>
          <pc:docMk/>
          <pc:sldMk cId="949839666" sldId="1711"/>
        </pc:sldMkLst>
      </pc:sldChg>
      <pc:sldChg chg="del">
        <pc:chgData name="Willigen, R.F. van der (Rob)" userId="b43bdd62-7b82-48e9-86cd-c7c10e260c14" providerId="ADAL" clId="{1A78EAD3-EE79-480D-B19D-8C0A37651AE7}" dt="2023-05-31T09:51:51.350" v="38" actId="47"/>
        <pc:sldMkLst>
          <pc:docMk/>
          <pc:sldMk cId="924760860" sldId="1712"/>
        </pc:sldMkLst>
      </pc:sldChg>
      <pc:sldChg chg="del">
        <pc:chgData name="Willigen, R.F. van der (Rob)" userId="b43bdd62-7b82-48e9-86cd-c7c10e260c14" providerId="ADAL" clId="{1A78EAD3-EE79-480D-B19D-8C0A37651AE7}" dt="2023-05-31T09:51:51.350" v="38" actId="47"/>
        <pc:sldMkLst>
          <pc:docMk/>
          <pc:sldMk cId="2135213992" sldId="1714"/>
        </pc:sldMkLst>
      </pc:sldChg>
      <pc:sldChg chg="del">
        <pc:chgData name="Willigen, R.F. van der (Rob)" userId="b43bdd62-7b82-48e9-86cd-c7c10e260c14" providerId="ADAL" clId="{1A78EAD3-EE79-480D-B19D-8C0A37651AE7}" dt="2023-05-31T09:51:51.350" v="38" actId="47"/>
        <pc:sldMkLst>
          <pc:docMk/>
          <pc:sldMk cId="3609136816" sldId="1739"/>
        </pc:sldMkLst>
      </pc:sldChg>
      <pc:sldChg chg="del">
        <pc:chgData name="Willigen, R.F. van der (Rob)" userId="b43bdd62-7b82-48e9-86cd-c7c10e260c14" providerId="ADAL" clId="{1A78EAD3-EE79-480D-B19D-8C0A37651AE7}" dt="2023-05-31T09:51:51.350" v="38" actId="47"/>
        <pc:sldMkLst>
          <pc:docMk/>
          <pc:sldMk cId="1789916888" sldId="1748"/>
        </pc:sldMkLst>
      </pc:sldChg>
      <pc:sldChg chg="del">
        <pc:chgData name="Willigen, R.F. van der (Rob)" userId="b43bdd62-7b82-48e9-86cd-c7c10e260c14" providerId="ADAL" clId="{1A78EAD3-EE79-480D-B19D-8C0A37651AE7}" dt="2023-05-31T09:51:51.350" v="38" actId="47"/>
        <pc:sldMkLst>
          <pc:docMk/>
          <pc:sldMk cId="2847797237" sldId="1752"/>
        </pc:sldMkLst>
      </pc:sldChg>
      <pc:sldChg chg="add del">
        <pc:chgData name="Willigen, R.F. van der (Rob)" userId="b43bdd62-7b82-48e9-86cd-c7c10e260c14" providerId="ADAL" clId="{1A78EAD3-EE79-480D-B19D-8C0A37651AE7}" dt="2023-05-31T09:58:02.228" v="53"/>
        <pc:sldMkLst>
          <pc:docMk/>
          <pc:sldMk cId="3664189876" sldId="1755"/>
        </pc:sldMkLst>
      </pc:sldChg>
      <pc:sldChg chg="del">
        <pc:chgData name="Willigen, R.F. van der (Rob)" userId="b43bdd62-7b82-48e9-86cd-c7c10e260c14" providerId="ADAL" clId="{1A78EAD3-EE79-480D-B19D-8C0A37651AE7}" dt="2023-05-31T09:51:51.350" v="38" actId="47"/>
        <pc:sldMkLst>
          <pc:docMk/>
          <pc:sldMk cId="1227712268" sldId="1756"/>
        </pc:sldMkLst>
      </pc:sldChg>
      <pc:sldChg chg="add">
        <pc:chgData name="Willigen, R.F. van der (Rob)" userId="b43bdd62-7b82-48e9-86cd-c7c10e260c14" providerId="ADAL" clId="{1A78EAD3-EE79-480D-B19D-8C0A37651AE7}" dt="2023-05-31T10:04:28.173" v="137"/>
        <pc:sldMkLst>
          <pc:docMk/>
          <pc:sldMk cId="2091609229" sldId="1756"/>
        </pc:sldMkLst>
      </pc:sldChg>
      <pc:sldChg chg="del">
        <pc:chgData name="Willigen, R.F. van der (Rob)" userId="b43bdd62-7b82-48e9-86cd-c7c10e260c14" providerId="ADAL" clId="{1A78EAD3-EE79-480D-B19D-8C0A37651AE7}" dt="2023-05-31T09:51:51.350" v="38" actId="47"/>
        <pc:sldMkLst>
          <pc:docMk/>
          <pc:sldMk cId="1029851211" sldId="1757"/>
        </pc:sldMkLst>
      </pc:sldChg>
      <pc:sldChg chg="del">
        <pc:chgData name="Willigen, R.F. van der (Rob)" userId="b43bdd62-7b82-48e9-86cd-c7c10e260c14" providerId="ADAL" clId="{1A78EAD3-EE79-480D-B19D-8C0A37651AE7}" dt="2023-05-31T09:51:51.350" v="38" actId="47"/>
        <pc:sldMkLst>
          <pc:docMk/>
          <pc:sldMk cId="417864160" sldId="1758"/>
        </pc:sldMkLst>
      </pc:sldChg>
      <pc:sldChg chg="add">
        <pc:chgData name="Willigen, R.F. van der (Rob)" userId="b43bdd62-7b82-48e9-86cd-c7c10e260c14" providerId="ADAL" clId="{1A78EAD3-EE79-480D-B19D-8C0A37651AE7}" dt="2023-05-31T09:52:47.146" v="40"/>
        <pc:sldMkLst>
          <pc:docMk/>
          <pc:sldMk cId="743083392" sldId="1758"/>
        </pc:sldMkLst>
      </pc:sldChg>
      <pc:sldChg chg="del">
        <pc:chgData name="Willigen, R.F. van der (Rob)" userId="b43bdd62-7b82-48e9-86cd-c7c10e260c14" providerId="ADAL" clId="{1A78EAD3-EE79-480D-B19D-8C0A37651AE7}" dt="2023-05-31T09:51:51.350" v="38" actId="47"/>
        <pc:sldMkLst>
          <pc:docMk/>
          <pc:sldMk cId="2011712980" sldId="1760"/>
        </pc:sldMkLst>
      </pc:sldChg>
      <pc:sldChg chg="add">
        <pc:chgData name="Willigen, R.F. van der (Rob)" userId="b43bdd62-7b82-48e9-86cd-c7c10e260c14" providerId="ADAL" clId="{1A78EAD3-EE79-480D-B19D-8C0A37651AE7}" dt="2023-05-31T10:04:28.173" v="137"/>
        <pc:sldMkLst>
          <pc:docMk/>
          <pc:sldMk cId="1850199346" sldId="1762"/>
        </pc:sldMkLst>
      </pc:sldChg>
      <pc:sldChg chg="del">
        <pc:chgData name="Willigen, R.F. van der (Rob)" userId="b43bdd62-7b82-48e9-86cd-c7c10e260c14" providerId="ADAL" clId="{1A78EAD3-EE79-480D-B19D-8C0A37651AE7}" dt="2023-05-31T09:51:51.350" v="38" actId="47"/>
        <pc:sldMkLst>
          <pc:docMk/>
          <pc:sldMk cId="2434752152" sldId="1762"/>
        </pc:sldMkLst>
      </pc:sldChg>
      <pc:sldChg chg="del">
        <pc:chgData name="Willigen, R.F. van der (Rob)" userId="b43bdd62-7b82-48e9-86cd-c7c10e260c14" providerId="ADAL" clId="{1A78EAD3-EE79-480D-B19D-8C0A37651AE7}" dt="2023-05-31T09:51:51.350" v="38" actId="47"/>
        <pc:sldMkLst>
          <pc:docMk/>
          <pc:sldMk cId="1594947579" sldId="1763"/>
        </pc:sldMkLst>
      </pc:sldChg>
      <pc:sldChg chg="del">
        <pc:chgData name="Willigen, R.F. van der (Rob)" userId="b43bdd62-7b82-48e9-86cd-c7c10e260c14" providerId="ADAL" clId="{1A78EAD3-EE79-480D-B19D-8C0A37651AE7}" dt="2023-05-31T09:51:51.350" v="38" actId="47"/>
        <pc:sldMkLst>
          <pc:docMk/>
          <pc:sldMk cId="2459458229" sldId="1764"/>
        </pc:sldMkLst>
      </pc:sldChg>
      <pc:sldChg chg="add">
        <pc:chgData name="Willigen, R.F. van der (Rob)" userId="b43bdd62-7b82-48e9-86cd-c7c10e260c14" providerId="ADAL" clId="{1A78EAD3-EE79-480D-B19D-8C0A37651AE7}" dt="2023-05-31T10:04:28.173" v="137"/>
        <pc:sldMkLst>
          <pc:docMk/>
          <pc:sldMk cId="1323847348" sldId="1765"/>
        </pc:sldMkLst>
      </pc:sldChg>
      <pc:sldChg chg="del">
        <pc:chgData name="Willigen, R.F. van der (Rob)" userId="b43bdd62-7b82-48e9-86cd-c7c10e260c14" providerId="ADAL" clId="{1A78EAD3-EE79-480D-B19D-8C0A37651AE7}" dt="2023-05-31T09:51:51.350" v="38" actId="47"/>
        <pc:sldMkLst>
          <pc:docMk/>
          <pc:sldMk cId="4066503860" sldId="1765"/>
        </pc:sldMkLst>
      </pc:sldChg>
      <pc:sldChg chg="del">
        <pc:chgData name="Willigen, R.F. van der (Rob)" userId="b43bdd62-7b82-48e9-86cd-c7c10e260c14" providerId="ADAL" clId="{1A78EAD3-EE79-480D-B19D-8C0A37651AE7}" dt="2023-05-31T09:51:51.350" v="38" actId="47"/>
        <pc:sldMkLst>
          <pc:docMk/>
          <pc:sldMk cId="539812803" sldId="1766"/>
        </pc:sldMkLst>
      </pc:sldChg>
      <pc:sldChg chg="add">
        <pc:chgData name="Willigen, R.F. van der (Rob)" userId="b43bdd62-7b82-48e9-86cd-c7c10e260c14" providerId="ADAL" clId="{1A78EAD3-EE79-480D-B19D-8C0A37651AE7}" dt="2023-05-31T10:04:28.173" v="137"/>
        <pc:sldMkLst>
          <pc:docMk/>
          <pc:sldMk cId="1325821896" sldId="1766"/>
        </pc:sldMkLst>
      </pc:sldChg>
      <pc:sldChg chg="del">
        <pc:chgData name="Willigen, R.F. van der (Rob)" userId="b43bdd62-7b82-48e9-86cd-c7c10e260c14" providerId="ADAL" clId="{1A78EAD3-EE79-480D-B19D-8C0A37651AE7}" dt="2023-05-31T09:51:51.350" v="38" actId="47"/>
        <pc:sldMkLst>
          <pc:docMk/>
          <pc:sldMk cId="3895755449" sldId="1768"/>
        </pc:sldMkLst>
      </pc:sldChg>
      <pc:sldChg chg="del">
        <pc:chgData name="Willigen, R.F. van der (Rob)" userId="b43bdd62-7b82-48e9-86cd-c7c10e260c14" providerId="ADAL" clId="{1A78EAD3-EE79-480D-B19D-8C0A37651AE7}" dt="2023-05-31T09:51:51.350" v="38" actId="47"/>
        <pc:sldMkLst>
          <pc:docMk/>
          <pc:sldMk cId="1217237543" sldId="1769"/>
        </pc:sldMkLst>
      </pc:sldChg>
      <pc:sldChg chg="add del">
        <pc:chgData name="Willigen, R.F. van der (Rob)" userId="b43bdd62-7b82-48e9-86cd-c7c10e260c14" providerId="ADAL" clId="{1A78EAD3-EE79-480D-B19D-8C0A37651AE7}" dt="2023-05-31T09:54:40.120" v="45" actId="47"/>
        <pc:sldMkLst>
          <pc:docMk/>
          <pc:sldMk cId="1355762504" sldId="1769"/>
        </pc:sldMkLst>
      </pc:sldChg>
      <pc:sldChg chg="del">
        <pc:chgData name="Willigen, R.F. van der (Rob)" userId="b43bdd62-7b82-48e9-86cd-c7c10e260c14" providerId="ADAL" clId="{1A78EAD3-EE79-480D-B19D-8C0A37651AE7}" dt="2023-05-31T09:51:51.350" v="38" actId="47"/>
        <pc:sldMkLst>
          <pc:docMk/>
          <pc:sldMk cId="1214025164" sldId="1770"/>
        </pc:sldMkLst>
      </pc:sldChg>
      <pc:sldChg chg="del">
        <pc:chgData name="Willigen, R.F. van der (Rob)" userId="b43bdd62-7b82-48e9-86cd-c7c10e260c14" providerId="ADAL" clId="{1A78EAD3-EE79-480D-B19D-8C0A37651AE7}" dt="2023-05-31T09:52:27.838" v="39" actId="47"/>
        <pc:sldMkLst>
          <pc:docMk/>
          <pc:sldMk cId="3419346893" sldId="1771"/>
        </pc:sldMkLst>
      </pc:sldChg>
      <pc:sldChg chg="modSp add mod">
        <pc:chgData name="Willigen, R.F. van der (Rob)" userId="b43bdd62-7b82-48e9-86cd-c7c10e260c14" providerId="ADAL" clId="{1A78EAD3-EE79-480D-B19D-8C0A37651AE7}" dt="2023-05-31T09:53:59.745" v="44" actId="1076"/>
        <pc:sldMkLst>
          <pc:docMk/>
          <pc:sldMk cId="0" sldId="1772"/>
        </pc:sldMkLst>
        <pc:spChg chg="mod">
          <ac:chgData name="Willigen, R.F. van der (Rob)" userId="b43bdd62-7b82-48e9-86cd-c7c10e260c14" providerId="ADAL" clId="{1A78EAD3-EE79-480D-B19D-8C0A37651AE7}" dt="2023-05-31T09:53:49.291" v="42" actId="2711"/>
          <ac:spMkLst>
            <pc:docMk/>
            <pc:sldMk cId="0" sldId="1772"/>
            <ac:spMk id="3" creationId="{00000000-0000-0000-0000-000000000000}"/>
          </ac:spMkLst>
        </pc:spChg>
        <pc:grpChg chg="mod">
          <ac:chgData name="Willigen, R.F. van der (Rob)" userId="b43bdd62-7b82-48e9-86cd-c7c10e260c14" providerId="ADAL" clId="{1A78EAD3-EE79-480D-B19D-8C0A37651AE7}" dt="2023-05-31T09:53:59.745" v="44" actId="1076"/>
          <ac:grpSpMkLst>
            <pc:docMk/>
            <pc:sldMk cId="0" sldId="1772"/>
            <ac:grpSpMk id="7" creationId="{00000000-0000-0000-0000-000000000000}"/>
          </ac:grpSpMkLst>
        </pc:grpChg>
      </pc:sldChg>
      <pc:sldChg chg="del">
        <pc:chgData name="Willigen, R.F. van der (Rob)" userId="b43bdd62-7b82-48e9-86cd-c7c10e260c14" providerId="ADAL" clId="{1A78EAD3-EE79-480D-B19D-8C0A37651AE7}" dt="2023-05-31T09:51:51.350" v="38" actId="47"/>
        <pc:sldMkLst>
          <pc:docMk/>
          <pc:sldMk cId="2644869963" sldId="1773"/>
        </pc:sldMkLst>
      </pc:sldChg>
      <pc:sldChg chg="del">
        <pc:chgData name="Willigen, R.F. van der (Rob)" userId="b43bdd62-7b82-48e9-86cd-c7c10e260c14" providerId="ADAL" clId="{1A78EAD3-EE79-480D-B19D-8C0A37651AE7}" dt="2023-05-31T09:52:27.838" v="39" actId="47"/>
        <pc:sldMkLst>
          <pc:docMk/>
          <pc:sldMk cId="2696831" sldId="1774"/>
        </pc:sldMkLst>
      </pc:sldChg>
      <pc:sldChg chg="add">
        <pc:chgData name="Willigen, R.F. van der (Rob)" userId="b43bdd62-7b82-48e9-86cd-c7c10e260c14" providerId="ADAL" clId="{1A78EAD3-EE79-480D-B19D-8C0A37651AE7}" dt="2023-05-31T10:05:43.837" v="138"/>
        <pc:sldMkLst>
          <pc:docMk/>
          <pc:sldMk cId="3504408622" sldId="1774"/>
        </pc:sldMkLst>
      </pc:sldChg>
      <pc:sldChg chg="del">
        <pc:chgData name="Willigen, R.F. van der (Rob)" userId="b43bdd62-7b82-48e9-86cd-c7c10e260c14" providerId="ADAL" clId="{1A78EAD3-EE79-480D-B19D-8C0A37651AE7}" dt="2023-05-31T09:52:27.838" v="39" actId="47"/>
        <pc:sldMkLst>
          <pc:docMk/>
          <pc:sldMk cId="1003486936" sldId="1776"/>
        </pc:sldMkLst>
      </pc:sldChg>
      <pc:sldChg chg="add ord">
        <pc:chgData name="Willigen, R.F. van der (Rob)" userId="b43bdd62-7b82-48e9-86cd-c7c10e260c14" providerId="ADAL" clId="{1A78EAD3-EE79-480D-B19D-8C0A37651AE7}" dt="2023-05-31T10:06:47.065" v="141"/>
        <pc:sldMkLst>
          <pc:docMk/>
          <pc:sldMk cId="1468568398" sldId="1776"/>
        </pc:sldMkLst>
      </pc:sldChg>
      <pc:sldChg chg="add del">
        <pc:chgData name="Willigen, R.F. van der (Rob)" userId="b43bdd62-7b82-48e9-86cd-c7c10e260c14" providerId="ADAL" clId="{1A78EAD3-EE79-480D-B19D-8C0A37651AE7}" dt="2023-05-31T10:09:11.906" v="217" actId="47"/>
        <pc:sldMkLst>
          <pc:docMk/>
          <pc:sldMk cId="370548689" sldId="1777"/>
        </pc:sldMkLst>
      </pc:sldChg>
      <pc:sldChg chg="del">
        <pc:chgData name="Willigen, R.F. van der (Rob)" userId="b43bdd62-7b82-48e9-86cd-c7c10e260c14" providerId="ADAL" clId="{1A78EAD3-EE79-480D-B19D-8C0A37651AE7}" dt="2023-05-31T09:51:51.350" v="38" actId="47"/>
        <pc:sldMkLst>
          <pc:docMk/>
          <pc:sldMk cId="2614737652" sldId="1777"/>
        </pc:sldMkLst>
      </pc:sldChg>
      <pc:sldChg chg="del">
        <pc:chgData name="Willigen, R.F. van der (Rob)" userId="b43bdd62-7b82-48e9-86cd-c7c10e260c14" providerId="ADAL" clId="{1A78EAD3-EE79-480D-B19D-8C0A37651AE7}" dt="2023-05-31T09:52:27.838" v="39" actId="47"/>
        <pc:sldMkLst>
          <pc:docMk/>
          <pc:sldMk cId="0" sldId="1784"/>
        </pc:sldMkLst>
      </pc:sldChg>
      <pc:sldChg chg="del">
        <pc:chgData name="Willigen, R.F. van der (Rob)" userId="b43bdd62-7b82-48e9-86cd-c7c10e260c14" providerId="ADAL" clId="{1A78EAD3-EE79-480D-B19D-8C0A37651AE7}" dt="2023-05-31T09:51:51.350" v="38" actId="47"/>
        <pc:sldMkLst>
          <pc:docMk/>
          <pc:sldMk cId="4165674168" sldId="1785"/>
        </pc:sldMkLst>
      </pc:sldChg>
      <pc:sldChg chg="modSp add mod">
        <pc:chgData name="Willigen, R.F. van der (Rob)" userId="b43bdd62-7b82-48e9-86cd-c7c10e260c14" providerId="ADAL" clId="{1A78EAD3-EE79-480D-B19D-8C0A37651AE7}" dt="2023-05-31T09:55:50.420" v="52" actId="207"/>
        <pc:sldMkLst>
          <pc:docMk/>
          <pc:sldMk cId="1001923888" sldId="1802"/>
        </pc:sldMkLst>
        <pc:spChg chg="mod">
          <ac:chgData name="Willigen, R.F. van der (Rob)" userId="b43bdd62-7b82-48e9-86cd-c7c10e260c14" providerId="ADAL" clId="{1A78EAD3-EE79-480D-B19D-8C0A37651AE7}" dt="2023-05-31T09:55:50.420" v="52" actId="207"/>
          <ac:spMkLst>
            <pc:docMk/>
            <pc:sldMk cId="1001923888" sldId="1802"/>
            <ac:spMk id="2" creationId="{00000000-0000-0000-0000-000000000000}"/>
          </ac:spMkLst>
        </pc:spChg>
      </pc:sldChg>
      <pc:sldChg chg="add">
        <pc:chgData name="Willigen, R.F. van der (Rob)" userId="b43bdd62-7b82-48e9-86cd-c7c10e260c14" providerId="ADAL" clId="{1A78EAD3-EE79-480D-B19D-8C0A37651AE7}" dt="2023-05-31T09:58:02.228" v="53"/>
        <pc:sldMkLst>
          <pc:docMk/>
          <pc:sldMk cId="2911345598" sldId="1804"/>
        </pc:sldMkLst>
      </pc:sldChg>
      <pc:sldChg chg="add">
        <pc:chgData name="Willigen, R.F. van der (Rob)" userId="b43bdd62-7b82-48e9-86cd-c7c10e260c14" providerId="ADAL" clId="{1A78EAD3-EE79-480D-B19D-8C0A37651AE7}" dt="2023-05-31T10:05:43.837" v="138"/>
        <pc:sldMkLst>
          <pc:docMk/>
          <pc:sldMk cId="4236726269" sldId="1807"/>
        </pc:sldMkLst>
      </pc:sldChg>
      <pc:sldChg chg="add del setBg">
        <pc:chgData name="Willigen, R.F. van der (Rob)" userId="b43bdd62-7b82-48e9-86cd-c7c10e260c14" providerId="ADAL" clId="{1A78EAD3-EE79-480D-B19D-8C0A37651AE7}" dt="2023-05-31T09:52:47.146" v="40"/>
        <pc:sldMkLst>
          <pc:docMk/>
          <pc:sldMk cId="1420011013" sldId="1808"/>
        </pc:sldMkLst>
      </pc:sldChg>
      <pc:sldChg chg="add">
        <pc:chgData name="Willigen, R.F. van der (Rob)" userId="b43bdd62-7b82-48e9-86cd-c7c10e260c14" providerId="ADAL" clId="{1A78EAD3-EE79-480D-B19D-8C0A37651AE7}" dt="2023-05-31T09:52:47.146" v="40"/>
        <pc:sldMkLst>
          <pc:docMk/>
          <pc:sldMk cId="3474650496" sldId="1813"/>
        </pc:sldMkLst>
      </pc:sldChg>
      <pc:sldChg chg="add">
        <pc:chgData name="Willigen, R.F. van der (Rob)" userId="b43bdd62-7b82-48e9-86cd-c7c10e260c14" providerId="ADAL" clId="{1A78EAD3-EE79-480D-B19D-8C0A37651AE7}" dt="2023-05-31T10:04:28.173" v="137"/>
        <pc:sldMkLst>
          <pc:docMk/>
          <pc:sldMk cId="3004435871" sldId="1815"/>
        </pc:sldMkLst>
      </pc:sldChg>
      <pc:sldChg chg="add">
        <pc:chgData name="Willigen, R.F. van der (Rob)" userId="b43bdd62-7b82-48e9-86cd-c7c10e260c14" providerId="ADAL" clId="{1A78EAD3-EE79-480D-B19D-8C0A37651AE7}" dt="2023-05-31T09:58:02.228" v="53"/>
        <pc:sldMkLst>
          <pc:docMk/>
          <pc:sldMk cId="1194239553" sldId="1816"/>
        </pc:sldMkLst>
      </pc:sldChg>
      <pc:sldChg chg="add">
        <pc:chgData name="Willigen, R.F. van der (Rob)" userId="b43bdd62-7b82-48e9-86cd-c7c10e260c14" providerId="ADAL" clId="{1A78EAD3-EE79-480D-B19D-8C0A37651AE7}" dt="2023-05-31T10:04:28.173" v="137"/>
        <pc:sldMkLst>
          <pc:docMk/>
          <pc:sldMk cId="2946278478" sldId="1819"/>
        </pc:sldMkLst>
      </pc:sldChg>
      <pc:sldChg chg="add">
        <pc:chgData name="Willigen, R.F. van der (Rob)" userId="b43bdd62-7b82-48e9-86cd-c7c10e260c14" providerId="ADAL" clId="{1A78EAD3-EE79-480D-B19D-8C0A37651AE7}" dt="2023-05-31T09:52:47.146" v="40"/>
        <pc:sldMkLst>
          <pc:docMk/>
          <pc:sldMk cId="3644028880" sldId="1822"/>
        </pc:sldMkLst>
      </pc:sldChg>
      <pc:sldChg chg="add">
        <pc:chgData name="Willigen, R.F. van der (Rob)" userId="b43bdd62-7b82-48e9-86cd-c7c10e260c14" providerId="ADAL" clId="{1A78EAD3-EE79-480D-B19D-8C0A37651AE7}" dt="2023-05-31T10:05:43.837" v="138"/>
        <pc:sldMkLst>
          <pc:docMk/>
          <pc:sldMk cId="2687373036" sldId="1823"/>
        </pc:sldMkLst>
      </pc:sldChg>
      <pc:sldChg chg="add">
        <pc:chgData name="Willigen, R.F. van der (Rob)" userId="b43bdd62-7b82-48e9-86cd-c7c10e260c14" providerId="ADAL" clId="{1A78EAD3-EE79-480D-B19D-8C0A37651AE7}" dt="2023-05-31T09:58:02.228" v="53"/>
        <pc:sldMkLst>
          <pc:docMk/>
          <pc:sldMk cId="2215838877" sldId="1825"/>
        </pc:sldMkLst>
      </pc:sldChg>
      <pc:sldChg chg="add">
        <pc:chgData name="Willigen, R.F. van der (Rob)" userId="b43bdd62-7b82-48e9-86cd-c7c10e260c14" providerId="ADAL" clId="{1A78EAD3-EE79-480D-B19D-8C0A37651AE7}" dt="2023-05-31T10:03:13.560" v="136"/>
        <pc:sldMkLst>
          <pc:docMk/>
          <pc:sldMk cId="2737546777" sldId="1826"/>
        </pc:sldMkLst>
      </pc:sldChg>
      <pc:sldChg chg="add">
        <pc:chgData name="Willigen, R.F. van der (Rob)" userId="b43bdd62-7b82-48e9-86cd-c7c10e260c14" providerId="ADAL" clId="{1A78EAD3-EE79-480D-B19D-8C0A37651AE7}" dt="2023-05-31T10:03:13.560" v="136"/>
        <pc:sldMkLst>
          <pc:docMk/>
          <pc:sldMk cId="2093842651" sldId="1827"/>
        </pc:sldMkLst>
      </pc:sldChg>
      <pc:sldChg chg="add">
        <pc:chgData name="Willigen, R.F. van der (Rob)" userId="b43bdd62-7b82-48e9-86cd-c7c10e260c14" providerId="ADAL" clId="{1A78EAD3-EE79-480D-B19D-8C0A37651AE7}" dt="2023-05-31T10:04:28.173" v="137"/>
        <pc:sldMkLst>
          <pc:docMk/>
          <pc:sldMk cId="1295076270" sldId="1829"/>
        </pc:sldMkLst>
      </pc:sldChg>
      <pc:sldChg chg="add">
        <pc:chgData name="Willigen, R.F. van der (Rob)" userId="b43bdd62-7b82-48e9-86cd-c7c10e260c14" providerId="ADAL" clId="{1A78EAD3-EE79-480D-B19D-8C0A37651AE7}" dt="2023-05-31T10:05:43.837" v="138"/>
        <pc:sldMkLst>
          <pc:docMk/>
          <pc:sldMk cId="3914364485" sldId="1835"/>
        </pc:sldMkLst>
      </pc:sldChg>
      <pc:sldChg chg="add">
        <pc:chgData name="Willigen, R.F. van der (Rob)" userId="b43bdd62-7b82-48e9-86cd-c7c10e260c14" providerId="ADAL" clId="{1A78EAD3-EE79-480D-B19D-8C0A37651AE7}" dt="2023-05-31T09:52:47.146" v="40"/>
        <pc:sldMkLst>
          <pc:docMk/>
          <pc:sldMk cId="3385836418" sldId="1836"/>
        </pc:sldMkLst>
      </pc:sldChg>
      <pc:sldChg chg="add">
        <pc:chgData name="Willigen, R.F. van der (Rob)" userId="b43bdd62-7b82-48e9-86cd-c7c10e260c14" providerId="ADAL" clId="{1A78EAD3-EE79-480D-B19D-8C0A37651AE7}" dt="2023-05-31T10:05:43.837" v="138"/>
        <pc:sldMkLst>
          <pc:docMk/>
          <pc:sldMk cId="1587906360" sldId="1838"/>
        </pc:sldMkLst>
      </pc:sldChg>
      <pc:sldChg chg="del">
        <pc:chgData name="Willigen, R.F. van der (Rob)" userId="b43bdd62-7b82-48e9-86cd-c7c10e260c14" providerId="ADAL" clId="{1A78EAD3-EE79-480D-B19D-8C0A37651AE7}" dt="2023-05-31T09:51:51.350" v="38" actId="47"/>
        <pc:sldMkLst>
          <pc:docMk/>
          <pc:sldMk cId="0" sldId="1842"/>
        </pc:sldMkLst>
      </pc:sldChg>
      <pc:sldChg chg="add del">
        <pc:chgData name="Willigen, R.F. van der (Rob)" userId="b43bdd62-7b82-48e9-86cd-c7c10e260c14" providerId="ADAL" clId="{1A78EAD3-EE79-480D-B19D-8C0A37651AE7}" dt="2023-05-31T09:52:47.146" v="40"/>
        <pc:sldMkLst>
          <pc:docMk/>
          <pc:sldMk cId="1996581022" sldId="1843"/>
        </pc:sldMkLst>
      </pc:sldChg>
      <pc:sldChg chg="add">
        <pc:chgData name="Willigen, R.F. van der (Rob)" userId="b43bdd62-7b82-48e9-86cd-c7c10e260c14" providerId="ADAL" clId="{1A78EAD3-EE79-480D-B19D-8C0A37651AE7}" dt="2023-05-31T09:52:47.146" v="40"/>
        <pc:sldMkLst>
          <pc:docMk/>
          <pc:sldMk cId="3013206599" sldId="1844"/>
        </pc:sldMkLst>
      </pc:sldChg>
      <pc:sldChg chg="add">
        <pc:chgData name="Willigen, R.F. van der (Rob)" userId="b43bdd62-7b82-48e9-86cd-c7c10e260c14" providerId="ADAL" clId="{1A78EAD3-EE79-480D-B19D-8C0A37651AE7}" dt="2023-05-31T09:52:47.146" v="40"/>
        <pc:sldMkLst>
          <pc:docMk/>
          <pc:sldMk cId="2996349909" sldId="1852"/>
        </pc:sldMkLst>
      </pc:sldChg>
      <pc:sldChg chg="add del">
        <pc:chgData name="Willigen, R.F. van der (Rob)" userId="b43bdd62-7b82-48e9-86cd-c7c10e260c14" providerId="ADAL" clId="{1A78EAD3-EE79-480D-B19D-8C0A37651AE7}" dt="2023-05-31T09:52:47.146" v="40"/>
        <pc:sldMkLst>
          <pc:docMk/>
          <pc:sldMk cId="3383941292" sldId="1860"/>
        </pc:sldMkLst>
      </pc:sldChg>
      <pc:sldChg chg="add">
        <pc:chgData name="Willigen, R.F. van der (Rob)" userId="b43bdd62-7b82-48e9-86cd-c7c10e260c14" providerId="ADAL" clId="{1A78EAD3-EE79-480D-B19D-8C0A37651AE7}" dt="2023-05-31T09:52:47.146" v="40"/>
        <pc:sldMkLst>
          <pc:docMk/>
          <pc:sldMk cId="3780641136" sldId="1861"/>
        </pc:sldMkLst>
      </pc:sldChg>
      <pc:sldChg chg="add ord">
        <pc:chgData name="Willigen, R.F. van der (Rob)" userId="b43bdd62-7b82-48e9-86cd-c7c10e260c14" providerId="ADAL" clId="{1A78EAD3-EE79-480D-B19D-8C0A37651AE7}" dt="2023-05-31T10:02:24.510" v="135"/>
        <pc:sldMkLst>
          <pc:docMk/>
          <pc:sldMk cId="2997912226" sldId="1864"/>
        </pc:sldMkLst>
      </pc:sldChg>
      <pc:sldChg chg="add">
        <pc:chgData name="Willigen, R.F. van der (Rob)" userId="b43bdd62-7b82-48e9-86cd-c7c10e260c14" providerId="ADAL" clId="{1A78EAD3-EE79-480D-B19D-8C0A37651AE7}" dt="2023-05-31T09:52:47.146" v="40"/>
        <pc:sldMkLst>
          <pc:docMk/>
          <pc:sldMk cId="3609960632" sldId="1869"/>
        </pc:sldMkLst>
      </pc:sldChg>
      <pc:sldChg chg="add">
        <pc:chgData name="Willigen, R.F. van der (Rob)" userId="b43bdd62-7b82-48e9-86cd-c7c10e260c14" providerId="ADAL" clId="{1A78EAD3-EE79-480D-B19D-8C0A37651AE7}" dt="2023-05-31T09:52:47.146" v="40"/>
        <pc:sldMkLst>
          <pc:docMk/>
          <pc:sldMk cId="3324773316" sldId="1870"/>
        </pc:sldMkLst>
      </pc:sldChg>
      <pc:sldChg chg="add">
        <pc:chgData name="Willigen, R.F. van der (Rob)" userId="b43bdd62-7b82-48e9-86cd-c7c10e260c14" providerId="ADAL" clId="{1A78EAD3-EE79-480D-B19D-8C0A37651AE7}" dt="2023-05-31T09:52:47.146" v="40"/>
        <pc:sldMkLst>
          <pc:docMk/>
          <pc:sldMk cId="2980211802" sldId="1871"/>
        </pc:sldMkLst>
      </pc:sldChg>
      <pc:sldChg chg="add del ord">
        <pc:chgData name="Willigen, R.F. van der (Rob)" userId="b43bdd62-7b82-48e9-86cd-c7c10e260c14" providerId="ADAL" clId="{1A78EAD3-EE79-480D-B19D-8C0A37651AE7}" dt="2023-05-31T09:59:53.662" v="109" actId="2696"/>
        <pc:sldMkLst>
          <pc:docMk/>
          <pc:sldMk cId="2830726056" sldId="1872"/>
        </pc:sldMkLst>
      </pc:sldChg>
      <pc:sldChg chg="add">
        <pc:chgData name="Willigen, R.F. van der (Rob)" userId="b43bdd62-7b82-48e9-86cd-c7c10e260c14" providerId="ADAL" clId="{1A78EAD3-EE79-480D-B19D-8C0A37651AE7}" dt="2023-05-31T09:52:47.146" v="40"/>
        <pc:sldMkLst>
          <pc:docMk/>
          <pc:sldMk cId="3726243270" sldId="1873"/>
        </pc:sldMkLst>
      </pc:sldChg>
      <pc:sldChg chg="del">
        <pc:chgData name="Willigen, R.F. van der (Rob)" userId="b43bdd62-7b82-48e9-86cd-c7c10e260c14" providerId="ADAL" clId="{1A78EAD3-EE79-480D-B19D-8C0A37651AE7}" dt="2023-05-31T09:51:51.350" v="38" actId="47"/>
        <pc:sldMkLst>
          <pc:docMk/>
          <pc:sldMk cId="3569897535" sldId="1874"/>
        </pc:sldMkLst>
      </pc:sldChg>
      <pc:sldChg chg="del">
        <pc:chgData name="Willigen, R.F. van der (Rob)" userId="b43bdd62-7b82-48e9-86cd-c7c10e260c14" providerId="ADAL" clId="{1A78EAD3-EE79-480D-B19D-8C0A37651AE7}" dt="2023-05-31T09:51:51.350" v="38" actId="47"/>
        <pc:sldMkLst>
          <pc:docMk/>
          <pc:sldMk cId="633711966" sldId="1875"/>
        </pc:sldMkLst>
      </pc:sldChg>
      <pc:sldChg chg="add">
        <pc:chgData name="Willigen, R.F. van der (Rob)" userId="b43bdd62-7b82-48e9-86cd-c7c10e260c14" providerId="ADAL" clId="{1A78EAD3-EE79-480D-B19D-8C0A37651AE7}" dt="2023-05-31T09:52:47.146" v="40"/>
        <pc:sldMkLst>
          <pc:docMk/>
          <pc:sldMk cId="2457018506" sldId="1875"/>
        </pc:sldMkLst>
      </pc:sldChg>
      <pc:sldChg chg="del">
        <pc:chgData name="Willigen, R.F. van der (Rob)" userId="b43bdd62-7b82-48e9-86cd-c7c10e260c14" providerId="ADAL" clId="{1A78EAD3-EE79-480D-B19D-8C0A37651AE7}" dt="2023-05-31T09:51:51.350" v="38" actId="47"/>
        <pc:sldMkLst>
          <pc:docMk/>
          <pc:sldMk cId="195793215" sldId="1876"/>
        </pc:sldMkLst>
      </pc:sldChg>
      <pc:sldChg chg="del">
        <pc:chgData name="Willigen, R.F. van der (Rob)" userId="b43bdd62-7b82-48e9-86cd-c7c10e260c14" providerId="ADAL" clId="{1A78EAD3-EE79-480D-B19D-8C0A37651AE7}" dt="2023-05-31T09:51:51.350" v="38" actId="47"/>
        <pc:sldMkLst>
          <pc:docMk/>
          <pc:sldMk cId="640845992" sldId="1877"/>
        </pc:sldMkLst>
      </pc:sldChg>
      <pc:sldChg chg="add">
        <pc:chgData name="Willigen, R.F. van der (Rob)" userId="b43bdd62-7b82-48e9-86cd-c7c10e260c14" providerId="ADAL" clId="{1A78EAD3-EE79-480D-B19D-8C0A37651AE7}" dt="2023-05-31T09:52:47.146" v="40"/>
        <pc:sldMkLst>
          <pc:docMk/>
          <pc:sldMk cId="4098200422" sldId="1877"/>
        </pc:sldMkLst>
      </pc:sldChg>
      <pc:sldChg chg="del">
        <pc:chgData name="Willigen, R.F. van der (Rob)" userId="b43bdd62-7b82-48e9-86cd-c7c10e260c14" providerId="ADAL" clId="{1A78EAD3-EE79-480D-B19D-8C0A37651AE7}" dt="2023-05-31T09:51:51.350" v="38" actId="47"/>
        <pc:sldMkLst>
          <pc:docMk/>
          <pc:sldMk cId="1882441226" sldId="1878"/>
        </pc:sldMkLst>
      </pc:sldChg>
      <pc:sldChg chg="add">
        <pc:chgData name="Willigen, R.F. van der (Rob)" userId="b43bdd62-7b82-48e9-86cd-c7c10e260c14" providerId="ADAL" clId="{1A78EAD3-EE79-480D-B19D-8C0A37651AE7}" dt="2023-05-31T09:52:47.146" v="40"/>
        <pc:sldMkLst>
          <pc:docMk/>
          <pc:sldMk cId="3094548638" sldId="1878"/>
        </pc:sldMkLst>
      </pc:sldChg>
      <pc:sldChg chg="add">
        <pc:chgData name="Willigen, R.F. van der (Rob)" userId="b43bdd62-7b82-48e9-86cd-c7c10e260c14" providerId="ADAL" clId="{1A78EAD3-EE79-480D-B19D-8C0A37651AE7}" dt="2023-05-31T09:52:47.146" v="40"/>
        <pc:sldMkLst>
          <pc:docMk/>
          <pc:sldMk cId="3015735362" sldId="1884"/>
        </pc:sldMkLst>
      </pc:sldChg>
      <pc:sldChg chg="add">
        <pc:chgData name="Willigen, R.F. van der (Rob)" userId="b43bdd62-7b82-48e9-86cd-c7c10e260c14" providerId="ADAL" clId="{1A78EAD3-EE79-480D-B19D-8C0A37651AE7}" dt="2023-05-31T09:52:47.146" v="40"/>
        <pc:sldMkLst>
          <pc:docMk/>
          <pc:sldMk cId="2093844074" sldId="1886"/>
        </pc:sldMkLst>
      </pc:sldChg>
      <pc:sldChg chg="add">
        <pc:chgData name="Willigen, R.F. van der (Rob)" userId="b43bdd62-7b82-48e9-86cd-c7c10e260c14" providerId="ADAL" clId="{1A78EAD3-EE79-480D-B19D-8C0A37651AE7}" dt="2023-05-31T09:52:47.146" v="40"/>
        <pc:sldMkLst>
          <pc:docMk/>
          <pc:sldMk cId="326252881" sldId="1887"/>
        </pc:sldMkLst>
      </pc:sldChg>
      <pc:sldChg chg="add">
        <pc:chgData name="Willigen, R.F. van der (Rob)" userId="b43bdd62-7b82-48e9-86cd-c7c10e260c14" providerId="ADAL" clId="{1A78EAD3-EE79-480D-B19D-8C0A37651AE7}" dt="2023-05-31T09:52:47.146" v="40"/>
        <pc:sldMkLst>
          <pc:docMk/>
          <pc:sldMk cId="660057771" sldId="1891"/>
        </pc:sldMkLst>
      </pc:sldChg>
      <pc:sldChg chg="add">
        <pc:chgData name="Willigen, R.F. van der (Rob)" userId="b43bdd62-7b82-48e9-86cd-c7c10e260c14" providerId="ADAL" clId="{1A78EAD3-EE79-480D-B19D-8C0A37651AE7}" dt="2023-05-31T09:52:47.146" v="40"/>
        <pc:sldMkLst>
          <pc:docMk/>
          <pc:sldMk cId="1059710500" sldId="1892"/>
        </pc:sldMkLst>
      </pc:sldChg>
      <pc:sldChg chg="add">
        <pc:chgData name="Willigen, R.F. van der (Rob)" userId="b43bdd62-7b82-48e9-86cd-c7c10e260c14" providerId="ADAL" clId="{1A78EAD3-EE79-480D-B19D-8C0A37651AE7}" dt="2023-05-31T09:52:47.146" v="40"/>
        <pc:sldMkLst>
          <pc:docMk/>
          <pc:sldMk cId="37495403" sldId="1896"/>
        </pc:sldMkLst>
      </pc:sldChg>
      <pc:sldChg chg="add">
        <pc:chgData name="Willigen, R.F. van der (Rob)" userId="b43bdd62-7b82-48e9-86cd-c7c10e260c14" providerId="ADAL" clId="{1A78EAD3-EE79-480D-B19D-8C0A37651AE7}" dt="2023-05-31T09:52:47.146" v="40"/>
        <pc:sldMkLst>
          <pc:docMk/>
          <pc:sldMk cId="2823409335" sldId="1897"/>
        </pc:sldMkLst>
      </pc:sldChg>
      <pc:sldChg chg="add">
        <pc:chgData name="Willigen, R.F. van der (Rob)" userId="b43bdd62-7b82-48e9-86cd-c7c10e260c14" providerId="ADAL" clId="{1A78EAD3-EE79-480D-B19D-8C0A37651AE7}" dt="2023-05-31T09:52:47.146" v="40"/>
        <pc:sldMkLst>
          <pc:docMk/>
          <pc:sldMk cId="3458380819" sldId="1898"/>
        </pc:sldMkLst>
      </pc:sldChg>
      <pc:sldChg chg="add">
        <pc:chgData name="Willigen, R.F. van der (Rob)" userId="b43bdd62-7b82-48e9-86cd-c7c10e260c14" providerId="ADAL" clId="{1A78EAD3-EE79-480D-B19D-8C0A37651AE7}" dt="2023-05-31T09:52:47.146" v="40"/>
        <pc:sldMkLst>
          <pc:docMk/>
          <pc:sldMk cId="217844564" sldId="1900"/>
        </pc:sldMkLst>
      </pc:sldChg>
      <pc:sldChg chg="add">
        <pc:chgData name="Willigen, R.F. van der (Rob)" userId="b43bdd62-7b82-48e9-86cd-c7c10e260c14" providerId="ADAL" clId="{1A78EAD3-EE79-480D-B19D-8C0A37651AE7}" dt="2023-05-31T09:52:47.146" v="40"/>
        <pc:sldMkLst>
          <pc:docMk/>
          <pc:sldMk cId="2557362059" sldId="1901"/>
        </pc:sldMkLst>
      </pc:sldChg>
      <pc:sldChg chg="add">
        <pc:chgData name="Willigen, R.F. van der (Rob)" userId="b43bdd62-7b82-48e9-86cd-c7c10e260c14" providerId="ADAL" clId="{1A78EAD3-EE79-480D-B19D-8C0A37651AE7}" dt="2023-05-31T09:52:47.146" v="40"/>
        <pc:sldMkLst>
          <pc:docMk/>
          <pc:sldMk cId="64678054" sldId="1903"/>
        </pc:sldMkLst>
      </pc:sldChg>
      <pc:sldChg chg="add">
        <pc:chgData name="Willigen, R.F. van der (Rob)" userId="b43bdd62-7b82-48e9-86cd-c7c10e260c14" providerId="ADAL" clId="{1A78EAD3-EE79-480D-B19D-8C0A37651AE7}" dt="2023-05-31T09:52:47.146" v="40"/>
        <pc:sldMkLst>
          <pc:docMk/>
          <pc:sldMk cId="3295690303" sldId="1904"/>
        </pc:sldMkLst>
      </pc:sldChg>
      <pc:sldChg chg="add">
        <pc:chgData name="Willigen, R.F. van der (Rob)" userId="b43bdd62-7b82-48e9-86cd-c7c10e260c14" providerId="ADAL" clId="{1A78EAD3-EE79-480D-B19D-8C0A37651AE7}" dt="2023-05-31T09:52:47.146" v="40"/>
        <pc:sldMkLst>
          <pc:docMk/>
          <pc:sldMk cId="3590690114" sldId="1907"/>
        </pc:sldMkLst>
      </pc:sldChg>
      <pc:sldChg chg="modSp add mod">
        <pc:chgData name="Willigen, R.F. van der (Rob)" userId="b43bdd62-7b82-48e9-86cd-c7c10e260c14" providerId="ADAL" clId="{1A78EAD3-EE79-480D-B19D-8C0A37651AE7}" dt="2023-05-31T09:54:54.240" v="48" actId="1076"/>
        <pc:sldMkLst>
          <pc:docMk/>
          <pc:sldMk cId="938264111" sldId="1908"/>
        </pc:sldMkLst>
        <pc:spChg chg="mod">
          <ac:chgData name="Willigen, R.F. van der (Rob)" userId="b43bdd62-7b82-48e9-86cd-c7c10e260c14" providerId="ADAL" clId="{1A78EAD3-EE79-480D-B19D-8C0A37651AE7}" dt="2023-05-31T09:54:49.937" v="46" actId="1076"/>
          <ac:spMkLst>
            <pc:docMk/>
            <pc:sldMk cId="938264111" sldId="1908"/>
            <ac:spMk id="2" creationId="{00000000-0000-0000-0000-000000000000}"/>
          </ac:spMkLst>
        </pc:spChg>
        <pc:grpChg chg="mod">
          <ac:chgData name="Willigen, R.F. van der (Rob)" userId="b43bdd62-7b82-48e9-86cd-c7c10e260c14" providerId="ADAL" clId="{1A78EAD3-EE79-480D-B19D-8C0A37651AE7}" dt="2023-05-31T09:54:54.240" v="48" actId="1076"/>
          <ac:grpSpMkLst>
            <pc:docMk/>
            <pc:sldMk cId="938264111" sldId="1908"/>
            <ac:grpSpMk id="4" creationId="{24B97049-F8DD-8E98-C915-766281C8E5C2}"/>
          </ac:grpSpMkLst>
        </pc:grpChg>
      </pc:sldChg>
      <pc:sldChg chg="add">
        <pc:chgData name="Willigen, R.F. van der (Rob)" userId="b43bdd62-7b82-48e9-86cd-c7c10e260c14" providerId="ADAL" clId="{1A78EAD3-EE79-480D-B19D-8C0A37651AE7}" dt="2023-05-31T09:52:47.146" v="40"/>
        <pc:sldMkLst>
          <pc:docMk/>
          <pc:sldMk cId="599922303" sldId="1910"/>
        </pc:sldMkLst>
      </pc:sldChg>
      <pc:sldChg chg="add">
        <pc:chgData name="Willigen, R.F. van der (Rob)" userId="b43bdd62-7b82-48e9-86cd-c7c10e260c14" providerId="ADAL" clId="{1A78EAD3-EE79-480D-B19D-8C0A37651AE7}" dt="2023-05-31T09:52:47.146" v="40"/>
        <pc:sldMkLst>
          <pc:docMk/>
          <pc:sldMk cId="1035005200" sldId="1911"/>
        </pc:sldMkLst>
      </pc:sldChg>
      <pc:sldChg chg="add ord">
        <pc:chgData name="Willigen, R.F. van der (Rob)" userId="b43bdd62-7b82-48e9-86cd-c7c10e260c14" providerId="ADAL" clId="{1A78EAD3-EE79-480D-B19D-8C0A37651AE7}" dt="2023-05-31T09:55:34.879" v="51" actId="20578"/>
        <pc:sldMkLst>
          <pc:docMk/>
          <pc:sldMk cId="739956028" sldId="1912"/>
        </pc:sldMkLst>
      </pc:sldChg>
      <pc:sldChg chg="add">
        <pc:chgData name="Willigen, R.F. van der (Rob)" userId="b43bdd62-7b82-48e9-86cd-c7c10e260c14" providerId="ADAL" clId="{1A78EAD3-EE79-480D-B19D-8C0A37651AE7}" dt="2023-05-31T09:52:47.146" v="40"/>
        <pc:sldMkLst>
          <pc:docMk/>
          <pc:sldMk cId="3597975272" sldId="1913"/>
        </pc:sldMkLst>
      </pc:sldChg>
      <pc:sldChg chg="add">
        <pc:chgData name="Willigen, R.F. van der (Rob)" userId="b43bdd62-7b82-48e9-86cd-c7c10e260c14" providerId="ADAL" clId="{1A78EAD3-EE79-480D-B19D-8C0A37651AE7}" dt="2023-05-31T09:52:47.146" v="40"/>
        <pc:sldMkLst>
          <pc:docMk/>
          <pc:sldMk cId="2910613373" sldId="1914"/>
        </pc:sldMkLst>
      </pc:sldChg>
      <pc:sldChg chg="add">
        <pc:chgData name="Willigen, R.F. van der (Rob)" userId="b43bdd62-7b82-48e9-86cd-c7c10e260c14" providerId="ADAL" clId="{1A78EAD3-EE79-480D-B19D-8C0A37651AE7}" dt="2023-05-31T09:52:47.146" v="40"/>
        <pc:sldMkLst>
          <pc:docMk/>
          <pc:sldMk cId="3405099017" sldId="1915"/>
        </pc:sldMkLst>
      </pc:sldChg>
      <pc:sldChg chg="add">
        <pc:chgData name="Willigen, R.F. van der (Rob)" userId="b43bdd62-7b82-48e9-86cd-c7c10e260c14" providerId="ADAL" clId="{1A78EAD3-EE79-480D-B19D-8C0A37651AE7}" dt="2023-05-31T09:52:47.146" v="40"/>
        <pc:sldMkLst>
          <pc:docMk/>
          <pc:sldMk cId="1268587868" sldId="1916"/>
        </pc:sldMkLst>
      </pc:sldChg>
      <pc:sldChg chg="add">
        <pc:chgData name="Willigen, R.F. van der (Rob)" userId="b43bdd62-7b82-48e9-86cd-c7c10e260c14" providerId="ADAL" clId="{1A78EAD3-EE79-480D-B19D-8C0A37651AE7}" dt="2023-05-31T09:52:47.146" v="40"/>
        <pc:sldMkLst>
          <pc:docMk/>
          <pc:sldMk cId="351465107" sldId="1917"/>
        </pc:sldMkLst>
      </pc:sldChg>
      <pc:sldChg chg="add">
        <pc:chgData name="Willigen, R.F. van der (Rob)" userId="b43bdd62-7b82-48e9-86cd-c7c10e260c14" providerId="ADAL" clId="{1A78EAD3-EE79-480D-B19D-8C0A37651AE7}" dt="2023-05-31T09:52:47.146" v="40"/>
        <pc:sldMkLst>
          <pc:docMk/>
          <pc:sldMk cId="424001269" sldId="1918"/>
        </pc:sldMkLst>
      </pc:sldChg>
      <pc:sldChg chg="add">
        <pc:chgData name="Willigen, R.F. van der (Rob)" userId="b43bdd62-7b82-48e9-86cd-c7c10e260c14" providerId="ADAL" clId="{1A78EAD3-EE79-480D-B19D-8C0A37651AE7}" dt="2023-05-31T09:52:47.146" v="40"/>
        <pc:sldMkLst>
          <pc:docMk/>
          <pc:sldMk cId="3981538841" sldId="1919"/>
        </pc:sldMkLst>
      </pc:sldChg>
      <pc:sldChg chg="add">
        <pc:chgData name="Willigen, R.F. van der (Rob)" userId="b43bdd62-7b82-48e9-86cd-c7c10e260c14" providerId="ADAL" clId="{1A78EAD3-EE79-480D-B19D-8C0A37651AE7}" dt="2023-05-31T09:52:47.146" v="40"/>
        <pc:sldMkLst>
          <pc:docMk/>
          <pc:sldMk cId="3691354258" sldId="1920"/>
        </pc:sldMkLst>
      </pc:sldChg>
      <pc:sldChg chg="add">
        <pc:chgData name="Willigen, R.F. van der (Rob)" userId="b43bdd62-7b82-48e9-86cd-c7c10e260c14" providerId="ADAL" clId="{1A78EAD3-EE79-480D-B19D-8C0A37651AE7}" dt="2023-05-31T09:52:47.146" v="40"/>
        <pc:sldMkLst>
          <pc:docMk/>
          <pc:sldMk cId="711703970" sldId="1922"/>
        </pc:sldMkLst>
      </pc:sldChg>
      <pc:sldChg chg="add del">
        <pc:chgData name="Willigen, R.F. van der (Rob)" userId="b43bdd62-7b82-48e9-86cd-c7c10e260c14" providerId="ADAL" clId="{1A78EAD3-EE79-480D-B19D-8C0A37651AE7}" dt="2023-05-31T09:58:20.074" v="57" actId="47"/>
        <pc:sldMkLst>
          <pc:docMk/>
          <pc:sldMk cId="2422849933" sldId="1923"/>
        </pc:sldMkLst>
      </pc:sldChg>
      <pc:sldChg chg="modSp add mod ord">
        <pc:chgData name="Willigen, R.F. van der (Rob)" userId="b43bdd62-7b82-48e9-86cd-c7c10e260c14" providerId="ADAL" clId="{1A78EAD3-EE79-480D-B19D-8C0A37651AE7}" dt="2023-05-31T09:59:05.543" v="106" actId="20577"/>
        <pc:sldMkLst>
          <pc:docMk/>
          <pc:sldMk cId="2104283748" sldId="1924"/>
        </pc:sldMkLst>
        <pc:spChg chg="mod">
          <ac:chgData name="Willigen, R.F. van der (Rob)" userId="b43bdd62-7b82-48e9-86cd-c7c10e260c14" providerId="ADAL" clId="{1A78EAD3-EE79-480D-B19D-8C0A37651AE7}" dt="2023-05-31T09:59:05.543" v="106" actId="20577"/>
          <ac:spMkLst>
            <pc:docMk/>
            <pc:sldMk cId="2104283748" sldId="1924"/>
            <ac:spMk id="4" creationId="{F3EAB210-A0CE-1434-FF2D-87E901C11F8D}"/>
          </ac:spMkLst>
        </pc:spChg>
      </pc:sldChg>
      <pc:sldChg chg="modSp add mod ord">
        <pc:chgData name="Willigen, R.F. van der (Rob)" userId="b43bdd62-7b82-48e9-86cd-c7c10e260c14" providerId="ADAL" clId="{1A78EAD3-EE79-480D-B19D-8C0A37651AE7}" dt="2023-05-31T10:08:42.143" v="216" actId="20577"/>
        <pc:sldMkLst>
          <pc:docMk/>
          <pc:sldMk cId="1565320565" sldId="1925"/>
        </pc:sldMkLst>
        <pc:spChg chg="mod">
          <ac:chgData name="Willigen, R.F. van der (Rob)" userId="b43bdd62-7b82-48e9-86cd-c7c10e260c14" providerId="ADAL" clId="{1A78EAD3-EE79-480D-B19D-8C0A37651AE7}" dt="2023-05-31T10:00:48.897" v="113" actId="207"/>
          <ac:spMkLst>
            <pc:docMk/>
            <pc:sldMk cId="1565320565" sldId="1925"/>
            <ac:spMk id="2" creationId="{00000000-0000-0000-0000-000000000000}"/>
          </ac:spMkLst>
        </pc:spChg>
        <pc:spChg chg="mod">
          <ac:chgData name="Willigen, R.F. van der (Rob)" userId="b43bdd62-7b82-48e9-86cd-c7c10e260c14" providerId="ADAL" clId="{1A78EAD3-EE79-480D-B19D-8C0A37651AE7}" dt="2023-05-31T10:08:42.143" v="216" actId="20577"/>
          <ac:spMkLst>
            <pc:docMk/>
            <pc:sldMk cId="1565320565" sldId="1925"/>
            <ac:spMk id="4" creationId="{CB76CF53-6AA2-FB11-61CE-E233AE3FF3A4}"/>
          </ac:spMkLst>
        </pc:spChg>
      </pc:sldChg>
      <pc:sldChg chg="add">
        <pc:chgData name="Willigen, R.F. van der (Rob)" userId="b43bdd62-7b82-48e9-86cd-c7c10e260c14" providerId="ADAL" clId="{1A78EAD3-EE79-480D-B19D-8C0A37651AE7}" dt="2023-05-31T10:03:13.560" v="136"/>
        <pc:sldMkLst>
          <pc:docMk/>
          <pc:sldMk cId="2632371200" sldId="1926"/>
        </pc:sldMkLst>
      </pc:sldChg>
      <pc:sldChg chg="add">
        <pc:chgData name="Willigen, R.F. van der (Rob)" userId="b43bdd62-7b82-48e9-86cd-c7c10e260c14" providerId="ADAL" clId="{1A78EAD3-EE79-480D-B19D-8C0A37651AE7}" dt="2023-05-31T10:04:28.173" v="137"/>
        <pc:sldMkLst>
          <pc:docMk/>
          <pc:sldMk cId="64506238" sldId="1927"/>
        </pc:sldMkLst>
      </pc:sldChg>
      <pc:sldChg chg="add">
        <pc:chgData name="Willigen, R.F. van der (Rob)" userId="b43bdd62-7b82-48e9-86cd-c7c10e260c14" providerId="ADAL" clId="{1A78EAD3-EE79-480D-B19D-8C0A37651AE7}" dt="2023-05-31T10:04:28.173" v="137"/>
        <pc:sldMkLst>
          <pc:docMk/>
          <pc:sldMk cId="772927971" sldId="1928"/>
        </pc:sldMkLst>
      </pc:sldChg>
      <pc:sldChg chg="add">
        <pc:chgData name="Willigen, R.F. van der (Rob)" userId="b43bdd62-7b82-48e9-86cd-c7c10e260c14" providerId="ADAL" clId="{1A78EAD3-EE79-480D-B19D-8C0A37651AE7}" dt="2023-05-31T10:04:28.173" v="137"/>
        <pc:sldMkLst>
          <pc:docMk/>
          <pc:sldMk cId="2542261876" sldId="1929"/>
        </pc:sldMkLst>
      </pc:sldChg>
      <pc:sldChg chg="add">
        <pc:chgData name="Willigen, R.F. van der (Rob)" userId="b43bdd62-7b82-48e9-86cd-c7c10e260c14" providerId="ADAL" clId="{1A78EAD3-EE79-480D-B19D-8C0A37651AE7}" dt="2023-05-31T10:05:43.837" v="138"/>
        <pc:sldMkLst>
          <pc:docMk/>
          <pc:sldMk cId="0" sldId="1930"/>
        </pc:sldMkLst>
      </pc:sldChg>
      <pc:sldChg chg="modSp add mod ord">
        <pc:chgData name="Willigen, R.F. van der (Rob)" userId="b43bdd62-7b82-48e9-86cd-c7c10e260c14" providerId="ADAL" clId="{1A78EAD3-EE79-480D-B19D-8C0A37651AE7}" dt="2023-05-31T10:07:23.298" v="182" actId="14100"/>
        <pc:sldMkLst>
          <pc:docMk/>
          <pc:sldMk cId="474117114" sldId="1931"/>
        </pc:sldMkLst>
        <pc:spChg chg="mod">
          <ac:chgData name="Willigen, R.F. van der (Rob)" userId="b43bdd62-7b82-48e9-86cd-c7c10e260c14" providerId="ADAL" clId="{1A78EAD3-EE79-480D-B19D-8C0A37651AE7}" dt="2023-05-31T10:07:23.298" v="182" actId="14100"/>
          <ac:spMkLst>
            <pc:docMk/>
            <pc:sldMk cId="474117114" sldId="1931"/>
            <ac:spMk id="2" creationId="{00000000-0000-0000-0000-000000000000}"/>
          </ac:spMkLst>
        </pc:spChg>
      </pc:sldChg>
      <pc:sldChg chg="add del">
        <pc:chgData name="Willigen, R.F. van der (Rob)" userId="b43bdd62-7b82-48e9-86cd-c7c10e260c14" providerId="ADAL" clId="{1A78EAD3-EE79-480D-B19D-8C0A37651AE7}" dt="2023-05-31T10:06:15.121" v="139" actId="47"/>
        <pc:sldMkLst>
          <pc:docMk/>
          <pc:sldMk cId="1571704001" sldId="1931"/>
        </pc:sldMkLst>
      </pc:sldChg>
      <pc:sldChg chg="add">
        <pc:chgData name="Willigen, R.F. van der (Rob)" userId="b43bdd62-7b82-48e9-86cd-c7c10e260c14" providerId="ADAL" clId="{1A78EAD3-EE79-480D-B19D-8C0A37651AE7}" dt="2023-05-31T10:07:58.080" v="183"/>
        <pc:sldMkLst>
          <pc:docMk/>
          <pc:sldMk cId="1666172265" sldId="1932"/>
        </pc:sldMkLst>
      </pc:sldChg>
      <pc:sldMasterChg chg="delSldLayout">
        <pc:chgData name="Willigen, R.F. van der (Rob)" userId="b43bdd62-7b82-48e9-86cd-c7c10e260c14" providerId="ADAL" clId="{1A78EAD3-EE79-480D-B19D-8C0A37651AE7}" dt="2023-05-31T09:52:27.838" v="39" actId="47"/>
        <pc:sldMasterMkLst>
          <pc:docMk/>
          <pc:sldMasterMk cId="1012036108" sldId="2147483648"/>
        </pc:sldMasterMkLst>
        <pc:sldLayoutChg chg="del">
          <pc:chgData name="Willigen, R.F. van der (Rob)" userId="b43bdd62-7b82-48e9-86cd-c7c10e260c14" providerId="ADAL" clId="{1A78EAD3-EE79-480D-B19D-8C0A37651AE7}" dt="2023-05-31T09:52:27.838" v="39" actId="47"/>
          <pc:sldLayoutMkLst>
            <pc:docMk/>
            <pc:sldMasterMk cId="1012036108" sldId="2147483648"/>
            <pc:sldLayoutMk cId="3708889779" sldId="2147483680"/>
          </pc:sldLayoutMkLst>
        </pc:sldLayoutChg>
        <pc:sldLayoutChg chg="del">
          <pc:chgData name="Willigen, R.F. van der (Rob)" userId="b43bdd62-7b82-48e9-86cd-c7c10e260c14" providerId="ADAL" clId="{1A78EAD3-EE79-480D-B19D-8C0A37651AE7}" dt="2023-05-31T09:51:51.350" v="38" actId="47"/>
          <pc:sldLayoutMkLst>
            <pc:docMk/>
            <pc:sldMasterMk cId="1012036108" sldId="2147483648"/>
            <pc:sldLayoutMk cId="2208175509" sldId="2147483697"/>
          </pc:sldLayoutMkLst>
        </pc:sldLayoutChg>
      </pc:sldMasterChg>
      <pc:sldMasterChg chg="delSldLayout">
        <pc:chgData name="Willigen, R.F. van der (Rob)" userId="b43bdd62-7b82-48e9-86cd-c7c10e260c14" providerId="ADAL" clId="{1A78EAD3-EE79-480D-B19D-8C0A37651AE7}" dt="2023-05-31T09:52:27.838" v="39" actId="47"/>
        <pc:sldMasterMkLst>
          <pc:docMk/>
          <pc:sldMasterMk cId="2600388679" sldId="2147483667"/>
        </pc:sldMasterMkLst>
        <pc:sldLayoutChg chg="del">
          <pc:chgData name="Willigen, R.F. van der (Rob)" userId="b43bdd62-7b82-48e9-86cd-c7c10e260c14" providerId="ADAL" clId="{1A78EAD3-EE79-480D-B19D-8C0A37651AE7}" dt="2023-05-31T09:52:27.838" v="39" actId="47"/>
          <pc:sldLayoutMkLst>
            <pc:docMk/>
            <pc:sldMasterMk cId="2600388679" sldId="2147483667"/>
            <pc:sldLayoutMk cId="3176511903" sldId="2147483670"/>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44438475" sldId="2147483671"/>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971593108" sldId="2147483694"/>
          </pc:sldLayoutMkLst>
        </pc:sldLayoutChg>
        <pc:sldLayoutChg chg="del">
          <pc:chgData name="Willigen, R.F. van der (Rob)" userId="b43bdd62-7b82-48e9-86cd-c7c10e260c14" providerId="ADAL" clId="{1A78EAD3-EE79-480D-B19D-8C0A37651AE7}" dt="2023-05-31T09:51:51.350" v="38" actId="47"/>
          <pc:sldLayoutMkLst>
            <pc:docMk/>
            <pc:sldMasterMk cId="2600388679" sldId="2147483667"/>
            <pc:sldLayoutMk cId="1948516552" sldId="2147483695"/>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3405390809" sldId="2147483696"/>
          </pc:sldLayoutMkLst>
        </pc:sldLayoutChg>
      </pc:sldMasterChg>
    </pc:docChg>
  </pc:docChgLst>
  <pc:docChgLst>
    <pc:chgData name="Willigen, R.F. van der (Rob)" userId="b43bdd62-7b82-48e9-86cd-c7c10e260c14" providerId="ADAL" clId="{2D879C1D-F87B-4632-BDE4-B889EB103CFE}"/>
    <pc:docChg chg="addSld modSld">
      <pc:chgData name="Willigen, R.F. van der (Rob)" userId="b43bdd62-7b82-48e9-86cd-c7c10e260c14" providerId="ADAL" clId="{2D879C1D-F87B-4632-BDE4-B889EB103CFE}" dt="2022-11-04T08:20:15.399" v="89"/>
      <pc:docMkLst>
        <pc:docMk/>
      </pc:docMkLst>
      <pc:sldChg chg="add">
        <pc:chgData name="Willigen, R.F. van der (Rob)" userId="b43bdd62-7b82-48e9-86cd-c7c10e260c14" providerId="ADAL" clId="{2D879C1D-F87B-4632-BDE4-B889EB103CFE}" dt="2022-11-04T08:20:15.399" v="89"/>
        <pc:sldMkLst>
          <pc:docMk/>
          <pc:sldMk cId="2865494874" sldId="1178"/>
        </pc:sldMkLst>
      </pc:sldChg>
      <pc:sldChg chg="modSp mod">
        <pc:chgData name="Willigen, R.F. van der (Rob)" userId="b43bdd62-7b82-48e9-86cd-c7c10e260c14" providerId="ADAL" clId="{2D879C1D-F87B-4632-BDE4-B889EB103CFE}" dt="2022-11-04T08:13:34.758" v="87" actId="1076"/>
        <pc:sldMkLst>
          <pc:docMk/>
          <pc:sldMk cId="454509505" sldId="1445"/>
        </pc:sldMkLst>
        <pc:spChg chg="mod">
          <ac:chgData name="Willigen, R.F. van der (Rob)" userId="b43bdd62-7b82-48e9-86cd-c7c10e260c14" providerId="ADAL" clId="{2D879C1D-F87B-4632-BDE4-B889EB103CFE}" dt="2022-11-04T08:13:34.758" v="87" actId="1076"/>
          <ac:spMkLst>
            <pc:docMk/>
            <pc:sldMk cId="454509505" sldId="1445"/>
            <ac:spMk id="6" creationId="{4BF33E0F-0D31-4534-BA0F-301A70A7148E}"/>
          </ac:spMkLst>
        </pc:spChg>
        <pc:picChg chg="mod">
          <ac:chgData name="Willigen, R.F. van der (Rob)" userId="b43bdd62-7b82-48e9-86cd-c7c10e260c14" providerId="ADAL" clId="{2D879C1D-F87B-4632-BDE4-B889EB103CFE}" dt="2022-11-04T08:12:59.365" v="81" actId="1076"/>
          <ac:picMkLst>
            <pc:docMk/>
            <pc:sldMk cId="454509505" sldId="1445"/>
            <ac:picMk id="9" creationId="{28D2CB94-8819-4586-BCB3-2B8035A79FAE}"/>
          </ac:picMkLst>
        </pc:picChg>
        <pc:picChg chg="mod">
          <ac:chgData name="Willigen, R.F. van der (Rob)" userId="b43bdd62-7b82-48e9-86cd-c7c10e260c14" providerId="ADAL" clId="{2D879C1D-F87B-4632-BDE4-B889EB103CFE}" dt="2022-11-04T08:12:33.932" v="77" actId="1076"/>
          <ac:picMkLst>
            <pc:docMk/>
            <pc:sldMk cId="454509505" sldId="1445"/>
            <ac:picMk id="2050" creationId="{AC4A256E-1022-8841-929E-D34370032604}"/>
          </ac:picMkLst>
        </pc:picChg>
      </pc:sldChg>
      <pc:sldChg chg="add">
        <pc:chgData name="Willigen, R.F. van der (Rob)" userId="b43bdd62-7b82-48e9-86cd-c7c10e260c14" providerId="ADAL" clId="{2D879C1D-F87B-4632-BDE4-B889EB103CFE}" dt="2022-11-04T08:18:36.930" v="88"/>
        <pc:sldMkLst>
          <pc:docMk/>
          <pc:sldMk cId="206633739" sldId="1588"/>
        </pc:sldMkLst>
      </pc:sldChg>
      <pc:sldChg chg="add">
        <pc:chgData name="Willigen, R.F. van der (Rob)" userId="b43bdd62-7b82-48e9-86cd-c7c10e260c14" providerId="ADAL" clId="{2D879C1D-F87B-4632-BDE4-B889EB103CFE}" dt="2022-11-04T08:18:36.930" v="88"/>
        <pc:sldMkLst>
          <pc:docMk/>
          <pc:sldMk cId="949839666" sldId="1711"/>
        </pc:sldMkLst>
      </pc:sldChg>
      <pc:sldChg chg="add">
        <pc:chgData name="Willigen, R.F. van der (Rob)" userId="b43bdd62-7b82-48e9-86cd-c7c10e260c14" providerId="ADAL" clId="{2D879C1D-F87B-4632-BDE4-B889EB103CFE}" dt="2022-11-04T08:18:36.930" v="88"/>
        <pc:sldMkLst>
          <pc:docMk/>
          <pc:sldMk cId="924760860" sldId="1712"/>
        </pc:sldMkLst>
      </pc:sldChg>
      <pc:sldChg chg="add">
        <pc:chgData name="Willigen, R.F. van der (Rob)" userId="b43bdd62-7b82-48e9-86cd-c7c10e260c14" providerId="ADAL" clId="{2D879C1D-F87B-4632-BDE4-B889EB103CFE}" dt="2022-11-04T08:18:36.930" v="88"/>
        <pc:sldMkLst>
          <pc:docMk/>
          <pc:sldMk cId="2135213992" sldId="1714"/>
        </pc:sldMkLst>
      </pc:sldChg>
    </pc:docChg>
  </pc:docChgLst>
  <pc:docChgLst>
    <pc:chgData name="Willigen, R.F. van der (Rob)" userId="b43bdd62-7b82-48e9-86cd-c7c10e260c14" providerId="ADAL" clId="{77674F1E-7450-4296-955F-CD6BC04D2CD5}"/>
    <pc:docChg chg="undo custSel addSld delSld modSld sldOrd">
      <pc:chgData name="Willigen, R.F. van der (Rob)" userId="b43bdd62-7b82-48e9-86cd-c7c10e260c14" providerId="ADAL" clId="{77674F1E-7450-4296-955F-CD6BC04D2CD5}" dt="2023-09-25T16:52:08.531" v="1281" actId="47"/>
      <pc:docMkLst>
        <pc:docMk/>
      </pc:docMkLst>
      <pc:sldChg chg="addSp delSp modSp mod ord">
        <pc:chgData name="Willigen, R.F. van der (Rob)" userId="b43bdd62-7b82-48e9-86cd-c7c10e260c14" providerId="ADAL" clId="{77674F1E-7450-4296-955F-CD6BC04D2CD5}" dt="2023-09-25T13:43:55.961" v="1158"/>
        <pc:sldMkLst>
          <pc:docMk/>
          <pc:sldMk cId="0" sldId="256"/>
        </pc:sldMkLst>
        <pc:spChg chg="mod">
          <ac:chgData name="Willigen, R.F. van der (Rob)" userId="b43bdd62-7b82-48e9-86cd-c7c10e260c14" providerId="ADAL" clId="{77674F1E-7450-4296-955F-CD6BC04D2CD5}" dt="2023-09-25T11:41:22.479" v="417" actId="255"/>
          <ac:spMkLst>
            <pc:docMk/>
            <pc:sldMk cId="0" sldId="256"/>
            <ac:spMk id="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3" creationId="{00000000-0000-0000-0000-000000000000}"/>
          </ac:spMkLst>
        </pc:spChg>
        <pc:spChg chg="mod">
          <ac:chgData name="Willigen, R.F. van der (Rob)" userId="b43bdd62-7b82-48e9-86cd-c7c10e260c14" providerId="ADAL" clId="{77674F1E-7450-4296-955F-CD6BC04D2CD5}" dt="2023-09-25T11:55:13.800" v="435" actId="20577"/>
          <ac:spMkLst>
            <pc:docMk/>
            <pc:sldMk cId="0" sldId="256"/>
            <ac:spMk id="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7"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7" creationId="{00000000-0000-0000-0000-000000000000}"/>
          </ac:spMkLst>
        </pc:spChg>
        <pc:spChg chg="mod">
          <ac:chgData name="Willigen, R.F. van der (Rob)" userId="b43bdd62-7b82-48e9-86cd-c7c10e260c14" providerId="ADAL" clId="{77674F1E-7450-4296-955F-CD6BC04D2CD5}" dt="2023-09-25T11:42:19.996" v="432" actId="14100"/>
          <ac:spMkLst>
            <pc:docMk/>
            <pc:sldMk cId="0" sldId="256"/>
            <ac:spMk id="1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4" creationId="{00000000-0000-0000-0000-000000000000}"/>
          </ac:spMkLst>
        </pc:spChg>
        <pc:spChg chg="mod">
          <ac:chgData name="Willigen, R.F. van der (Rob)" userId="b43bdd62-7b82-48e9-86cd-c7c10e260c14" providerId="ADAL" clId="{77674F1E-7450-4296-955F-CD6BC04D2CD5}" dt="2023-09-25T11:55:35.926" v="459" actId="1036"/>
          <ac:spMkLst>
            <pc:docMk/>
            <pc:sldMk cId="0" sldId="256"/>
            <ac:spMk id="2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7" creationId="{00000000-0000-0000-0000-000000000000}"/>
          </ac:spMkLst>
        </pc:spChg>
        <pc:grpChg chg="add del mod">
          <ac:chgData name="Willigen, R.F. van der (Rob)" userId="b43bdd62-7b82-48e9-86cd-c7c10e260c14" providerId="ADAL" clId="{77674F1E-7450-4296-955F-CD6BC04D2CD5}" dt="2023-09-25T11:56:04.452" v="460" actId="478"/>
          <ac:grpSpMkLst>
            <pc:docMk/>
            <pc:sldMk cId="0" sldId="256"/>
            <ac:grpSpMk id="28" creationId="{71BBF728-7FC3-9137-F7D5-E6B2CF9C1E8A}"/>
          </ac:grpSpMkLst>
        </pc:grpChg>
        <pc:picChg chg="add del mod">
          <ac:chgData name="Willigen, R.F. van der (Rob)" userId="b43bdd62-7b82-48e9-86cd-c7c10e260c14" providerId="ADAL" clId="{77674F1E-7450-4296-955F-CD6BC04D2CD5}" dt="2023-09-25T11:57:48.755" v="463" actId="478"/>
          <ac:picMkLst>
            <pc:docMk/>
            <pc:sldMk cId="0" sldId="256"/>
            <ac:picMk id="29" creationId="{6C773D3A-6F40-8B25-91F8-2EAF0BDAF9A9}"/>
          </ac:picMkLst>
        </pc:picChg>
      </pc:sldChg>
      <pc:sldChg chg="modSp mod">
        <pc:chgData name="Willigen, R.F. van der (Rob)" userId="b43bdd62-7b82-48e9-86cd-c7c10e260c14" providerId="ADAL" clId="{77674F1E-7450-4296-955F-CD6BC04D2CD5}" dt="2023-09-25T13:20:14.553" v="1025" actId="20577"/>
        <pc:sldMkLst>
          <pc:docMk/>
          <pc:sldMk cId="0" sldId="274"/>
        </pc:sldMkLst>
        <pc:spChg chg="mod">
          <ac:chgData name="Willigen, R.F. van der (Rob)" userId="b43bdd62-7b82-48e9-86cd-c7c10e260c14" providerId="ADAL" clId="{77674F1E-7450-4296-955F-CD6BC04D2CD5}" dt="2023-09-25T12:18:18.920" v="961" actId="20577"/>
          <ac:spMkLst>
            <pc:docMk/>
            <pc:sldMk cId="0" sldId="274"/>
            <ac:spMk id="2" creationId="{00000000-0000-0000-0000-000000000000}"/>
          </ac:spMkLst>
        </pc:spChg>
        <pc:spChg chg="mod">
          <ac:chgData name="Willigen, R.F. van der (Rob)" userId="b43bdd62-7b82-48e9-86cd-c7c10e260c14" providerId="ADAL" clId="{77674F1E-7450-4296-955F-CD6BC04D2CD5}" dt="2023-09-25T13:20:14.553" v="1025" actId="20577"/>
          <ac:spMkLst>
            <pc:docMk/>
            <pc:sldMk cId="0" sldId="274"/>
            <ac:spMk id="3" creationId="{00000000-0000-0000-0000-000000000000}"/>
          </ac:spMkLst>
        </pc:spChg>
        <pc:grpChg chg="mod">
          <ac:chgData name="Willigen, R.F. van der (Rob)" userId="b43bdd62-7b82-48e9-86cd-c7c10e260c14" providerId="ADAL" clId="{77674F1E-7450-4296-955F-CD6BC04D2CD5}" dt="2023-09-25T12:16:53.421" v="949" actId="1036"/>
          <ac:grpSpMkLst>
            <pc:docMk/>
            <pc:sldMk cId="0" sldId="274"/>
            <ac:grpSpMk id="4" creationId="{24B97049-F8DD-8E98-C915-766281C8E5C2}"/>
          </ac:grpSpMkLst>
        </pc:grpChg>
      </pc:sldChg>
      <pc:sldChg chg="add del">
        <pc:chgData name="Willigen, R.F. van der (Rob)" userId="b43bdd62-7b82-48e9-86cd-c7c10e260c14" providerId="ADAL" clId="{77674F1E-7450-4296-955F-CD6BC04D2CD5}" dt="2023-09-25T16:49:22.305" v="1275"/>
        <pc:sldMkLst>
          <pc:docMk/>
          <pc:sldMk cId="3471165974" sldId="368"/>
        </pc:sldMkLst>
      </pc:sldChg>
      <pc:sldChg chg="add del">
        <pc:chgData name="Willigen, R.F. van der (Rob)" userId="b43bdd62-7b82-48e9-86cd-c7c10e260c14" providerId="ADAL" clId="{77674F1E-7450-4296-955F-CD6BC04D2CD5}" dt="2023-09-25T16:49:22.305" v="1275"/>
        <pc:sldMkLst>
          <pc:docMk/>
          <pc:sldMk cId="3645550742" sldId="369"/>
        </pc:sldMkLst>
      </pc:sldChg>
      <pc:sldChg chg="addSp modSp add del">
        <pc:chgData name="Willigen, R.F. van der (Rob)" userId="b43bdd62-7b82-48e9-86cd-c7c10e260c14" providerId="ADAL" clId="{77674F1E-7450-4296-955F-CD6BC04D2CD5}" dt="2023-09-25T09:31:54.426" v="212"/>
        <pc:sldMkLst>
          <pc:docMk/>
          <pc:sldMk cId="1704144836" sldId="375"/>
        </pc:sldMkLst>
        <pc:spChg chg="add mod">
          <ac:chgData name="Willigen, R.F. van der (Rob)" userId="b43bdd62-7b82-48e9-86cd-c7c10e260c14" providerId="ADAL" clId="{77674F1E-7450-4296-955F-CD6BC04D2CD5}" dt="2023-09-25T09:31:54.426" v="212"/>
          <ac:spMkLst>
            <pc:docMk/>
            <pc:sldMk cId="1704144836" sldId="375"/>
            <ac:spMk id="2" creationId="{4A148D07-DB12-A4DE-0FAA-6BFF8323D6C1}"/>
          </ac:spMkLst>
        </pc:spChg>
      </pc:sldChg>
      <pc:sldChg chg="add del">
        <pc:chgData name="Willigen, R.F. van der (Rob)" userId="b43bdd62-7b82-48e9-86cd-c7c10e260c14" providerId="ADAL" clId="{77674F1E-7450-4296-955F-CD6BC04D2CD5}" dt="2023-09-25T09:19:12.167" v="62" actId="47"/>
        <pc:sldMkLst>
          <pc:docMk/>
          <pc:sldMk cId="2083484424" sldId="376"/>
        </pc:sldMkLst>
      </pc:sldChg>
      <pc:sldChg chg="add del">
        <pc:chgData name="Willigen, R.F. van der (Rob)" userId="b43bdd62-7b82-48e9-86cd-c7c10e260c14" providerId="ADAL" clId="{77674F1E-7450-4296-955F-CD6BC04D2CD5}" dt="2023-09-25T16:51:45.785" v="1277" actId="47"/>
        <pc:sldMkLst>
          <pc:docMk/>
          <pc:sldMk cId="2264302435" sldId="384"/>
        </pc:sldMkLst>
      </pc:sldChg>
      <pc:sldChg chg="addSp modSp add del">
        <pc:chgData name="Willigen, R.F. van der (Rob)" userId="b43bdd62-7b82-48e9-86cd-c7c10e260c14" providerId="ADAL" clId="{77674F1E-7450-4296-955F-CD6BC04D2CD5}" dt="2023-09-25T09:31:45.648" v="210"/>
        <pc:sldMkLst>
          <pc:docMk/>
          <pc:sldMk cId="2564192645" sldId="385"/>
        </pc:sldMkLst>
        <pc:spChg chg="add mod">
          <ac:chgData name="Willigen, R.F. van der (Rob)" userId="b43bdd62-7b82-48e9-86cd-c7c10e260c14" providerId="ADAL" clId="{77674F1E-7450-4296-955F-CD6BC04D2CD5}" dt="2023-09-25T09:31:45.648" v="210"/>
          <ac:spMkLst>
            <pc:docMk/>
            <pc:sldMk cId="2564192645" sldId="385"/>
            <ac:spMk id="3" creationId="{300CA53A-5EAE-2201-0AAC-503E2C9E1BE0}"/>
          </ac:spMkLst>
        </pc:spChg>
      </pc:sldChg>
      <pc:sldChg chg="addSp modSp mod">
        <pc:chgData name="Willigen, R.F. van der (Rob)" userId="b43bdd62-7b82-48e9-86cd-c7c10e260c14" providerId="ADAL" clId="{77674F1E-7450-4296-955F-CD6BC04D2CD5}" dt="2023-09-25T09:21:14.464" v="130"/>
        <pc:sldMkLst>
          <pc:docMk/>
          <pc:sldMk cId="2770946811" sldId="394"/>
        </pc:sldMkLst>
        <pc:spChg chg="add mod">
          <ac:chgData name="Willigen, R.F. van der (Rob)" userId="b43bdd62-7b82-48e9-86cd-c7c10e260c14" providerId="ADAL" clId="{77674F1E-7450-4296-955F-CD6BC04D2CD5}" dt="2023-09-25T09:21:14.464" v="130"/>
          <ac:spMkLst>
            <pc:docMk/>
            <pc:sldMk cId="2770946811" sldId="394"/>
            <ac:spMk id="2" creationId="{81C27B06-2677-A8E3-37E2-98E0CBB6F934}"/>
          </ac:spMkLst>
        </pc:spChg>
        <pc:spChg chg="mod">
          <ac:chgData name="Willigen, R.F. van der (Rob)" userId="b43bdd62-7b82-48e9-86cd-c7c10e260c14" providerId="ADAL" clId="{77674F1E-7450-4296-955F-CD6BC04D2CD5}" dt="2023-09-25T09:19:59.349" v="89" actId="207"/>
          <ac:spMkLst>
            <pc:docMk/>
            <pc:sldMk cId="2770946811" sldId="394"/>
            <ac:spMk id="13" creationId="{00000000-0000-0000-0000-000000000000}"/>
          </ac:spMkLst>
        </pc:spChg>
      </pc:sldChg>
      <pc:sldChg chg="addSp modSp add del">
        <pc:chgData name="Willigen, R.F. van der (Rob)" userId="b43bdd62-7b82-48e9-86cd-c7c10e260c14" providerId="ADAL" clId="{77674F1E-7450-4296-955F-CD6BC04D2CD5}" dt="2023-09-25T09:31:48.381" v="211"/>
        <pc:sldMkLst>
          <pc:docMk/>
          <pc:sldMk cId="1155752065" sldId="409"/>
        </pc:sldMkLst>
        <pc:spChg chg="add mod">
          <ac:chgData name="Willigen, R.F. van der (Rob)" userId="b43bdd62-7b82-48e9-86cd-c7c10e260c14" providerId="ADAL" clId="{77674F1E-7450-4296-955F-CD6BC04D2CD5}" dt="2023-09-25T09:31:48.381" v="211"/>
          <ac:spMkLst>
            <pc:docMk/>
            <pc:sldMk cId="1155752065" sldId="409"/>
            <ac:spMk id="2" creationId="{DBEA432E-5D03-E049-5AB1-6FBDEE340099}"/>
          </ac:spMkLst>
        </pc:spChg>
      </pc:sldChg>
      <pc:sldChg chg="addSp modSp add">
        <pc:chgData name="Willigen, R.F. van der (Rob)" userId="b43bdd62-7b82-48e9-86cd-c7c10e260c14" providerId="ADAL" clId="{77674F1E-7450-4296-955F-CD6BC04D2CD5}" dt="2023-09-25T09:29:43.655" v="205"/>
        <pc:sldMkLst>
          <pc:docMk/>
          <pc:sldMk cId="2978631169" sldId="461"/>
        </pc:sldMkLst>
        <pc:spChg chg="add mod">
          <ac:chgData name="Willigen, R.F. van der (Rob)" userId="b43bdd62-7b82-48e9-86cd-c7c10e260c14" providerId="ADAL" clId="{77674F1E-7450-4296-955F-CD6BC04D2CD5}" dt="2023-09-25T09:29:43.655" v="205"/>
          <ac:spMkLst>
            <pc:docMk/>
            <pc:sldMk cId="2978631169" sldId="461"/>
            <ac:spMk id="2" creationId="{0B74B4FB-F953-A3EF-1AE8-73D58B093774}"/>
          </ac:spMkLst>
        </pc:spChg>
      </pc:sldChg>
      <pc:sldChg chg="add ord">
        <pc:chgData name="Willigen, R.F. van der (Rob)" userId="b43bdd62-7b82-48e9-86cd-c7c10e260c14" providerId="ADAL" clId="{77674F1E-7450-4296-955F-CD6BC04D2CD5}" dt="2023-09-25T16:52:02.804" v="1280"/>
        <pc:sldMkLst>
          <pc:docMk/>
          <pc:sldMk cId="2938220163" sldId="583"/>
        </pc:sldMkLst>
      </pc:sldChg>
      <pc:sldChg chg="add ord">
        <pc:chgData name="Willigen, R.F. van der (Rob)" userId="b43bdd62-7b82-48e9-86cd-c7c10e260c14" providerId="ADAL" clId="{77674F1E-7450-4296-955F-CD6BC04D2CD5}" dt="2023-09-25T09:29:11.068" v="200"/>
        <pc:sldMkLst>
          <pc:docMk/>
          <pc:sldMk cId="683518156" sldId="584"/>
        </pc:sldMkLst>
      </pc:sldChg>
      <pc:sldChg chg="addSp delSp modSp add mod">
        <pc:chgData name="Willigen, R.F. van der (Rob)" userId="b43bdd62-7b82-48e9-86cd-c7c10e260c14" providerId="ADAL" clId="{77674F1E-7450-4296-955F-CD6BC04D2CD5}" dt="2023-09-25T09:57:39.412" v="280" actId="20577"/>
        <pc:sldMkLst>
          <pc:docMk/>
          <pc:sldMk cId="3501774139" sldId="586"/>
        </pc:sldMkLst>
        <pc:spChg chg="mod">
          <ac:chgData name="Willigen, R.F. van der (Rob)" userId="b43bdd62-7b82-48e9-86cd-c7c10e260c14" providerId="ADAL" clId="{77674F1E-7450-4296-955F-CD6BC04D2CD5}" dt="2023-09-25T09:28:09.489" v="177" actId="1076"/>
          <ac:spMkLst>
            <pc:docMk/>
            <pc:sldMk cId="3501774139" sldId="586"/>
            <ac:spMk id="3" creationId="{00000000-0000-0000-0000-000000000000}"/>
          </ac:spMkLst>
        </pc:spChg>
        <pc:spChg chg="add mod">
          <ac:chgData name="Willigen, R.F. van der (Rob)" userId="b43bdd62-7b82-48e9-86cd-c7c10e260c14" providerId="ADAL" clId="{77674F1E-7450-4296-955F-CD6BC04D2CD5}" dt="2023-09-25T09:28:02.649" v="176" actId="207"/>
          <ac:spMkLst>
            <pc:docMk/>
            <pc:sldMk cId="3501774139" sldId="586"/>
            <ac:spMk id="4" creationId="{1BD5FB3E-CF96-9056-296E-419E9D90BE03}"/>
          </ac:spMkLst>
        </pc:spChg>
        <pc:spChg chg="mod">
          <ac:chgData name="Willigen, R.F. van der (Rob)" userId="b43bdd62-7b82-48e9-86cd-c7c10e260c14" providerId="ADAL" clId="{77674F1E-7450-4296-955F-CD6BC04D2CD5}" dt="2023-09-25T09:57:39.412" v="280" actId="20577"/>
          <ac:spMkLst>
            <pc:docMk/>
            <pc:sldMk cId="3501774139" sldId="586"/>
            <ac:spMk id="7" creationId="{00000000-0000-0000-0000-000000000000}"/>
          </ac:spMkLst>
        </pc:spChg>
        <pc:spChg chg="del mod">
          <ac:chgData name="Willigen, R.F. van der (Rob)" userId="b43bdd62-7b82-48e9-86cd-c7c10e260c14" providerId="ADAL" clId="{77674F1E-7450-4296-955F-CD6BC04D2CD5}" dt="2023-09-25T09:27:22.672" v="167" actId="478"/>
          <ac:spMkLst>
            <pc:docMk/>
            <pc:sldMk cId="3501774139" sldId="586"/>
            <ac:spMk id="9" creationId="{00000000-0000-0000-0000-000000000000}"/>
          </ac:spMkLst>
        </pc:spChg>
      </pc:sldChg>
      <pc:sldChg chg="add ord">
        <pc:chgData name="Willigen, R.F. van der (Rob)" userId="b43bdd62-7b82-48e9-86cd-c7c10e260c14" providerId="ADAL" clId="{77674F1E-7450-4296-955F-CD6BC04D2CD5}" dt="2023-09-25T09:29:13.156" v="202"/>
        <pc:sldMkLst>
          <pc:docMk/>
          <pc:sldMk cId="231071327" sldId="587"/>
        </pc:sldMkLst>
      </pc:sldChg>
      <pc:sldChg chg="add del">
        <pc:chgData name="Willigen, R.F. van der (Rob)" userId="b43bdd62-7b82-48e9-86cd-c7c10e260c14" providerId="ADAL" clId="{77674F1E-7450-4296-955F-CD6BC04D2CD5}" dt="2023-09-25T16:49:22.305" v="1275"/>
        <pc:sldMkLst>
          <pc:docMk/>
          <pc:sldMk cId="3808311259" sldId="590"/>
        </pc:sldMkLst>
      </pc:sldChg>
      <pc:sldChg chg="addSp modSp add mod">
        <pc:chgData name="Willigen, R.F. van der (Rob)" userId="b43bdd62-7b82-48e9-86cd-c7c10e260c14" providerId="ADAL" clId="{77674F1E-7450-4296-955F-CD6BC04D2CD5}" dt="2023-09-25T09:22:41.442" v="135"/>
        <pc:sldMkLst>
          <pc:docMk/>
          <pc:sldMk cId="3739514490" sldId="601"/>
        </pc:sldMkLst>
        <pc:spChg chg="add mod">
          <ac:chgData name="Willigen, R.F. van der (Rob)" userId="b43bdd62-7b82-48e9-86cd-c7c10e260c14" providerId="ADAL" clId="{77674F1E-7450-4296-955F-CD6BC04D2CD5}" dt="2023-09-25T09:22:41.442" v="135"/>
          <ac:spMkLst>
            <pc:docMk/>
            <pc:sldMk cId="3739514490" sldId="601"/>
            <ac:spMk id="4" creationId="{E5ECA814-E4B4-7F30-4BE5-E7604C6F2FB5}"/>
          </ac:spMkLst>
        </pc:spChg>
        <pc:picChg chg="mod">
          <ac:chgData name="Willigen, R.F. van der (Rob)" userId="b43bdd62-7b82-48e9-86cd-c7c10e260c14" providerId="ADAL" clId="{77674F1E-7450-4296-955F-CD6BC04D2CD5}" dt="2023-09-25T09:22:27.825" v="134" actId="14100"/>
          <ac:picMkLst>
            <pc:docMk/>
            <pc:sldMk cId="3739514490" sldId="601"/>
            <ac:picMk id="2" creationId="{00000000-0000-0000-0000-000000000000}"/>
          </ac:picMkLst>
        </pc:picChg>
      </pc:sldChg>
      <pc:sldChg chg="add del">
        <pc:chgData name="Willigen, R.F. van der (Rob)" userId="b43bdd62-7b82-48e9-86cd-c7c10e260c14" providerId="ADAL" clId="{77674F1E-7450-4296-955F-CD6BC04D2CD5}" dt="2023-09-25T16:49:22.305" v="1275"/>
        <pc:sldMkLst>
          <pc:docMk/>
          <pc:sldMk cId="2469799179" sldId="632"/>
        </pc:sldMkLst>
      </pc:sldChg>
      <pc:sldChg chg="add del">
        <pc:chgData name="Willigen, R.F. van der (Rob)" userId="b43bdd62-7b82-48e9-86cd-c7c10e260c14" providerId="ADAL" clId="{77674F1E-7450-4296-955F-CD6BC04D2CD5}" dt="2023-09-25T16:49:22.305" v="1275"/>
        <pc:sldMkLst>
          <pc:docMk/>
          <pc:sldMk cId="1632513938" sldId="633"/>
        </pc:sldMkLst>
      </pc:sldChg>
      <pc:sldChg chg="modSp add del mod">
        <pc:chgData name="Willigen, R.F. van der (Rob)" userId="b43bdd62-7b82-48e9-86cd-c7c10e260c14" providerId="ADAL" clId="{77674F1E-7450-4296-955F-CD6BC04D2CD5}" dt="2023-09-25T09:21:07.454" v="129" actId="1037"/>
        <pc:sldMkLst>
          <pc:docMk/>
          <pc:sldMk cId="643674263" sldId="634"/>
        </pc:sldMkLst>
        <pc:spChg chg="mod">
          <ac:chgData name="Willigen, R.F. van der (Rob)" userId="b43bdd62-7b82-48e9-86cd-c7c10e260c14" providerId="ADAL" clId="{77674F1E-7450-4296-955F-CD6BC04D2CD5}" dt="2023-09-25T09:21:07.454" v="129" actId="1037"/>
          <ac:spMkLst>
            <pc:docMk/>
            <pc:sldMk cId="643674263" sldId="634"/>
            <ac:spMk id="14" creationId="{00000000-0000-0000-0000-000000000000}"/>
          </ac:spMkLst>
        </pc:spChg>
      </pc:sldChg>
      <pc:sldChg chg="addSp modSp add mod modNotes">
        <pc:chgData name="Willigen, R.F. van der (Rob)" userId="b43bdd62-7b82-48e9-86cd-c7c10e260c14" providerId="ADAL" clId="{77674F1E-7450-4296-955F-CD6BC04D2CD5}" dt="2023-09-25T09:24:40.620" v="147"/>
        <pc:sldMkLst>
          <pc:docMk/>
          <pc:sldMk cId="4111051350" sldId="635"/>
        </pc:sldMkLst>
        <pc:spChg chg="mod">
          <ac:chgData name="Willigen, R.F. van der (Rob)" userId="b43bdd62-7b82-48e9-86cd-c7c10e260c14" providerId="ADAL" clId="{77674F1E-7450-4296-955F-CD6BC04D2CD5}" dt="2023-09-25T09:24:28.587" v="146" actId="14100"/>
          <ac:spMkLst>
            <pc:docMk/>
            <pc:sldMk cId="4111051350" sldId="635"/>
            <ac:spMk id="2"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6"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8"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10" creationId="{00000000-0000-0000-0000-000000000000}"/>
          </ac:spMkLst>
        </pc:spChg>
        <pc:spChg chg="add mod">
          <ac:chgData name="Willigen, R.F. van der (Rob)" userId="b43bdd62-7b82-48e9-86cd-c7c10e260c14" providerId="ADAL" clId="{77674F1E-7450-4296-955F-CD6BC04D2CD5}" dt="2023-09-25T09:24:40.620" v="147"/>
          <ac:spMkLst>
            <pc:docMk/>
            <pc:sldMk cId="4111051350" sldId="635"/>
            <ac:spMk id="11" creationId="{AC9E2C9E-8492-D408-D64E-B67F413AA7EC}"/>
          </ac:spMkLst>
        </pc:spChg>
        <pc:graphicFrameChg chg="mod modGraphic">
          <ac:chgData name="Willigen, R.F. van der (Rob)" userId="b43bdd62-7b82-48e9-86cd-c7c10e260c14" providerId="ADAL" clId="{77674F1E-7450-4296-955F-CD6BC04D2CD5}" dt="2023-09-25T09:24:28.587" v="146" actId="14100"/>
          <ac:graphicFrameMkLst>
            <pc:docMk/>
            <pc:sldMk cId="4111051350" sldId="635"/>
            <ac:graphicFrameMk id="7" creationId="{00000000-0000-0000-0000-000000000000}"/>
          </ac:graphicFrameMkLst>
        </pc:graphicFrameChg>
        <pc:picChg chg="mod">
          <ac:chgData name="Willigen, R.F. van der (Rob)" userId="b43bdd62-7b82-48e9-86cd-c7c10e260c14" providerId="ADAL" clId="{77674F1E-7450-4296-955F-CD6BC04D2CD5}" dt="2023-09-25T09:24:28.587" v="146" actId="14100"/>
          <ac:picMkLst>
            <pc:docMk/>
            <pc:sldMk cId="4111051350" sldId="635"/>
            <ac:picMk id="3"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4"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5"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9" creationId="{00000000-0000-0000-0000-000000000000}"/>
          </ac:picMkLst>
        </pc:picChg>
      </pc:sldChg>
      <pc:sldChg chg="add del">
        <pc:chgData name="Willigen, R.F. van der (Rob)" userId="b43bdd62-7b82-48e9-86cd-c7c10e260c14" providerId="ADAL" clId="{77674F1E-7450-4296-955F-CD6BC04D2CD5}" dt="2023-09-25T16:51:45.785" v="1277" actId="47"/>
        <pc:sldMkLst>
          <pc:docMk/>
          <pc:sldMk cId="2166602995" sldId="639"/>
        </pc:sldMkLst>
      </pc:sldChg>
      <pc:sldChg chg="addSp modSp add">
        <pc:chgData name="Willigen, R.F. van der (Rob)" userId="b43bdd62-7b82-48e9-86cd-c7c10e260c14" providerId="ADAL" clId="{77674F1E-7450-4296-955F-CD6BC04D2CD5}" dt="2023-09-25T09:32:38.310" v="214"/>
        <pc:sldMkLst>
          <pc:docMk/>
          <pc:sldMk cId="1643065976" sldId="650"/>
        </pc:sldMkLst>
        <pc:spChg chg="add mod">
          <ac:chgData name="Willigen, R.F. van der (Rob)" userId="b43bdd62-7b82-48e9-86cd-c7c10e260c14" providerId="ADAL" clId="{77674F1E-7450-4296-955F-CD6BC04D2CD5}" dt="2023-09-25T09:32:38.310" v="214"/>
          <ac:spMkLst>
            <pc:docMk/>
            <pc:sldMk cId="1643065976" sldId="650"/>
            <ac:spMk id="3" creationId="{6D709033-F8CA-A747-464C-3733798509C8}"/>
          </ac:spMkLst>
        </pc:spChg>
      </pc:sldChg>
      <pc:sldChg chg="add del">
        <pc:chgData name="Willigen, R.F. van der (Rob)" userId="b43bdd62-7b82-48e9-86cd-c7c10e260c14" providerId="ADAL" clId="{77674F1E-7450-4296-955F-CD6BC04D2CD5}" dt="2023-09-25T16:49:22.305" v="1275"/>
        <pc:sldMkLst>
          <pc:docMk/>
          <pc:sldMk cId="1938672927" sldId="659"/>
        </pc:sldMkLst>
      </pc:sldChg>
      <pc:sldChg chg="add del">
        <pc:chgData name="Willigen, R.F. van der (Rob)" userId="b43bdd62-7b82-48e9-86cd-c7c10e260c14" providerId="ADAL" clId="{77674F1E-7450-4296-955F-CD6BC04D2CD5}" dt="2023-09-25T16:49:22.305" v="1275"/>
        <pc:sldMkLst>
          <pc:docMk/>
          <pc:sldMk cId="961518541" sldId="661"/>
        </pc:sldMkLst>
      </pc:sldChg>
      <pc:sldChg chg="add del">
        <pc:chgData name="Willigen, R.F. van der (Rob)" userId="b43bdd62-7b82-48e9-86cd-c7c10e260c14" providerId="ADAL" clId="{77674F1E-7450-4296-955F-CD6BC04D2CD5}" dt="2023-09-25T16:49:22.305" v="1275"/>
        <pc:sldMkLst>
          <pc:docMk/>
          <pc:sldMk cId="3343080420" sldId="669"/>
        </pc:sldMkLst>
      </pc:sldChg>
      <pc:sldChg chg="add del">
        <pc:chgData name="Willigen, R.F. van der (Rob)" userId="b43bdd62-7b82-48e9-86cd-c7c10e260c14" providerId="ADAL" clId="{77674F1E-7450-4296-955F-CD6BC04D2CD5}" dt="2023-09-25T16:49:22.305" v="1275"/>
        <pc:sldMkLst>
          <pc:docMk/>
          <pc:sldMk cId="3188379206" sldId="670"/>
        </pc:sldMkLst>
      </pc:sldChg>
      <pc:sldChg chg="add del">
        <pc:chgData name="Willigen, R.F. van der (Rob)" userId="b43bdd62-7b82-48e9-86cd-c7c10e260c14" providerId="ADAL" clId="{77674F1E-7450-4296-955F-CD6BC04D2CD5}" dt="2023-09-25T16:52:08.531" v="1281" actId="47"/>
        <pc:sldMkLst>
          <pc:docMk/>
          <pc:sldMk cId="1377655961" sldId="673"/>
        </pc:sldMkLst>
      </pc:sldChg>
      <pc:sldChg chg="add del">
        <pc:chgData name="Willigen, R.F. van der (Rob)" userId="b43bdd62-7b82-48e9-86cd-c7c10e260c14" providerId="ADAL" clId="{77674F1E-7450-4296-955F-CD6BC04D2CD5}" dt="2023-09-25T16:49:22.305" v="1275"/>
        <pc:sldMkLst>
          <pc:docMk/>
          <pc:sldMk cId="4257073474" sldId="680"/>
        </pc:sldMkLst>
      </pc:sldChg>
      <pc:sldChg chg="add del">
        <pc:chgData name="Willigen, R.F. van der (Rob)" userId="b43bdd62-7b82-48e9-86cd-c7c10e260c14" providerId="ADAL" clId="{77674F1E-7450-4296-955F-CD6BC04D2CD5}" dt="2023-09-25T16:49:22.305" v="1275"/>
        <pc:sldMkLst>
          <pc:docMk/>
          <pc:sldMk cId="904585535" sldId="681"/>
        </pc:sldMkLst>
      </pc:sldChg>
      <pc:sldChg chg="add del">
        <pc:chgData name="Willigen, R.F. van der (Rob)" userId="b43bdd62-7b82-48e9-86cd-c7c10e260c14" providerId="ADAL" clId="{77674F1E-7450-4296-955F-CD6BC04D2CD5}" dt="2023-09-25T16:49:22.305" v="1275"/>
        <pc:sldMkLst>
          <pc:docMk/>
          <pc:sldMk cId="1923444209" sldId="682"/>
        </pc:sldMkLst>
      </pc:sldChg>
      <pc:sldChg chg="add del">
        <pc:chgData name="Willigen, R.F. van der (Rob)" userId="b43bdd62-7b82-48e9-86cd-c7c10e260c14" providerId="ADAL" clId="{77674F1E-7450-4296-955F-CD6BC04D2CD5}" dt="2023-09-25T16:49:22.305" v="1275"/>
        <pc:sldMkLst>
          <pc:docMk/>
          <pc:sldMk cId="3456908137" sldId="683"/>
        </pc:sldMkLst>
      </pc:sldChg>
      <pc:sldChg chg="add del">
        <pc:chgData name="Willigen, R.F. van der (Rob)" userId="b43bdd62-7b82-48e9-86cd-c7c10e260c14" providerId="ADAL" clId="{77674F1E-7450-4296-955F-CD6BC04D2CD5}" dt="2023-09-25T16:49:22.305" v="1275"/>
        <pc:sldMkLst>
          <pc:docMk/>
          <pc:sldMk cId="1407243485" sldId="692"/>
        </pc:sldMkLst>
      </pc:sldChg>
      <pc:sldChg chg="add del">
        <pc:chgData name="Willigen, R.F. van der (Rob)" userId="b43bdd62-7b82-48e9-86cd-c7c10e260c14" providerId="ADAL" clId="{77674F1E-7450-4296-955F-CD6BC04D2CD5}" dt="2023-09-25T16:49:22.305" v="1275"/>
        <pc:sldMkLst>
          <pc:docMk/>
          <pc:sldMk cId="1375231696" sldId="713"/>
        </pc:sldMkLst>
      </pc:sldChg>
      <pc:sldChg chg="add del">
        <pc:chgData name="Willigen, R.F. van der (Rob)" userId="b43bdd62-7b82-48e9-86cd-c7c10e260c14" providerId="ADAL" clId="{77674F1E-7450-4296-955F-CD6BC04D2CD5}" dt="2023-09-25T16:51:45.785" v="1277" actId="47"/>
        <pc:sldMkLst>
          <pc:docMk/>
          <pc:sldMk cId="4088172102" sldId="715"/>
        </pc:sldMkLst>
      </pc:sldChg>
      <pc:sldChg chg="add del">
        <pc:chgData name="Willigen, R.F. van der (Rob)" userId="b43bdd62-7b82-48e9-86cd-c7c10e260c14" providerId="ADAL" clId="{77674F1E-7450-4296-955F-CD6BC04D2CD5}" dt="2023-09-25T16:49:22.305" v="1275"/>
        <pc:sldMkLst>
          <pc:docMk/>
          <pc:sldMk cId="785170761" sldId="722"/>
        </pc:sldMkLst>
      </pc:sldChg>
      <pc:sldChg chg="add del">
        <pc:chgData name="Willigen, R.F. van der (Rob)" userId="b43bdd62-7b82-48e9-86cd-c7c10e260c14" providerId="ADAL" clId="{77674F1E-7450-4296-955F-CD6BC04D2CD5}" dt="2023-09-25T16:49:22.305" v="1275"/>
        <pc:sldMkLst>
          <pc:docMk/>
          <pc:sldMk cId="827854389" sldId="723"/>
        </pc:sldMkLst>
      </pc:sldChg>
      <pc:sldChg chg="add del">
        <pc:chgData name="Willigen, R.F. van der (Rob)" userId="b43bdd62-7b82-48e9-86cd-c7c10e260c14" providerId="ADAL" clId="{77674F1E-7450-4296-955F-CD6BC04D2CD5}" dt="2023-09-25T16:51:45.785" v="1277" actId="47"/>
        <pc:sldMkLst>
          <pc:docMk/>
          <pc:sldMk cId="707661828" sldId="726"/>
        </pc:sldMkLst>
      </pc:sldChg>
      <pc:sldChg chg="add del">
        <pc:chgData name="Willigen, R.F. van der (Rob)" userId="b43bdd62-7b82-48e9-86cd-c7c10e260c14" providerId="ADAL" clId="{77674F1E-7450-4296-955F-CD6BC04D2CD5}" dt="2023-09-25T16:49:22.305" v="1275"/>
        <pc:sldMkLst>
          <pc:docMk/>
          <pc:sldMk cId="3300130166" sldId="728"/>
        </pc:sldMkLst>
      </pc:sldChg>
      <pc:sldChg chg="add del">
        <pc:chgData name="Willigen, R.F. van der (Rob)" userId="b43bdd62-7b82-48e9-86cd-c7c10e260c14" providerId="ADAL" clId="{77674F1E-7450-4296-955F-CD6BC04D2CD5}" dt="2023-09-25T16:49:22.305" v="1275"/>
        <pc:sldMkLst>
          <pc:docMk/>
          <pc:sldMk cId="1770840417" sldId="734"/>
        </pc:sldMkLst>
      </pc:sldChg>
      <pc:sldChg chg="addSp delSp modSp mod">
        <pc:chgData name="Willigen, R.F. van der (Rob)" userId="b43bdd62-7b82-48e9-86cd-c7c10e260c14" providerId="ADAL" clId="{77674F1E-7450-4296-955F-CD6BC04D2CD5}" dt="2023-09-25T16:26:04.446" v="1273" actId="14100"/>
        <pc:sldMkLst>
          <pc:docMk/>
          <pc:sldMk cId="454509505" sldId="1445"/>
        </pc:sldMkLst>
        <pc:spChg chg="mod">
          <ac:chgData name="Willigen, R.F. van der (Rob)" userId="b43bdd62-7b82-48e9-86cd-c7c10e260c14" providerId="ADAL" clId="{77674F1E-7450-4296-955F-CD6BC04D2CD5}" dt="2023-09-25T09:17:52.540" v="60" actId="20577"/>
          <ac:spMkLst>
            <pc:docMk/>
            <pc:sldMk cId="454509505" sldId="1445"/>
            <ac:spMk id="3" creationId="{4AB6C803-3533-2D41-8DFA-84F26FBA5A79}"/>
          </ac:spMkLst>
        </pc:spChg>
        <pc:spChg chg="mod">
          <ac:chgData name="Willigen, R.F. van der (Rob)" userId="b43bdd62-7b82-48e9-86cd-c7c10e260c14" providerId="ADAL" clId="{77674F1E-7450-4296-955F-CD6BC04D2CD5}" dt="2023-09-25T09:17:40.127" v="46" actId="1076"/>
          <ac:spMkLst>
            <pc:docMk/>
            <pc:sldMk cId="454509505" sldId="1445"/>
            <ac:spMk id="11" creationId="{FA0B4F31-DD84-46B1-AF5E-F3EEF4B3B3C0}"/>
          </ac:spMkLst>
        </pc:spChg>
        <pc:picChg chg="add mod">
          <ac:chgData name="Willigen, R.F. van der (Rob)" userId="b43bdd62-7b82-48e9-86cd-c7c10e260c14" providerId="ADAL" clId="{77674F1E-7450-4296-955F-CD6BC04D2CD5}" dt="2023-09-25T16:26:04.446" v="1273" actId="14100"/>
          <ac:picMkLst>
            <pc:docMk/>
            <pc:sldMk cId="454509505" sldId="1445"/>
            <ac:picMk id="6" creationId="{6410E258-83A5-2533-7366-900B1C6FFAC4}"/>
          </ac:picMkLst>
        </pc:picChg>
        <pc:picChg chg="del">
          <ac:chgData name="Willigen, R.F. van der (Rob)" userId="b43bdd62-7b82-48e9-86cd-c7c10e260c14" providerId="ADAL" clId="{77674F1E-7450-4296-955F-CD6BC04D2CD5}" dt="2023-09-25T09:17:56.976" v="61" actId="478"/>
          <ac:picMkLst>
            <pc:docMk/>
            <pc:sldMk cId="454509505" sldId="1445"/>
            <ac:picMk id="1026" creationId="{95A14875-FDC9-E5F0-85E4-4838687F31BD}"/>
          </ac:picMkLst>
        </pc:picChg>
      </pc:sldChg>
      <pc:sldChg chg="del">
        <pc:chgData name="Willigen, R.F. van der (Rob)" userId="b43bdd62-7b82-48e9-86cd-c7c10e260c14" providerId="ADAL" clId="{77674F1E-7450-4296-955F-CD6BC04D2CD5}" dt="2023-09-25T13:43:41.030" v="1155" actId="2696"/>
        <pc:sldMkLst>
          <pc:docMk/>
          <pc:sldMk cId="1468568398" sldId="1776"/>
        </pc:sldMkLst>
      </pc:sldChg>
      <pc:sldChg chg="add">
        <pc:chgData name="Willigen, R.F. van der (Rob)" userId="b43bdd62-7b82-48e9-86cd-c7c10e260c14" providerId="ADAL" clId="{77674F1E-7450-4296-955F-CD6BC04D2CD5}" dt="2023-09-25T13:43:48.148" v="1156"/>
        <pc:sldMkLst>
          <pc:docMk/>
          <pc:sldMk cId="2788515174" sldId="1776"/>
        </pc:sldMkLst>
      </pc:sldChg>
      <pc:sldChg chg="addSp delSp modSp mod">
        <pc:chgData name="Willigen, R.F. van der (Rob)" userId="b43bdd62-7b82-48e9-86cd-c7c10e260c14" providerId="ADAL" clId="{77674F1E-7450-4296-955F-CD6BC04D2CD5}" dt="2023-09-25T13:42:45.852" v="1154" actId="1036"/>
        <pc:sldMkLst>
          <pc:docMk/>
          <pc:sldMk cId="3385836418" sldId="1836"/>
        </pc:sldMkLst>
        <pc:spChg chg="mod">
          <ac:chgData name="Willigen, R.F. van der (Rob)" userId="b43bdd62-7b82-48e9-86cd-c7c10e260c14" providerId="ADAL" clId="{77674F1E-7450-4296-955F-CD6BC04D2CD5}" dt="2023-09-25T13:42:45.852" v="1154" actId="1036"/>
          <ac:spMkLst>
            <pc:docMk/>
            <pc:sldMk cId="3385836418" sldId="1836"/>
            <ac:spMk id="4" creationId="{B42B9263-0B9E-96F9-9E25-BF7661E330CE}"/>
          </ac:spMkLst>
        </pc:spChg>
        <pc:spChg chg="mod">
          <ac:chgData name="Willigen, R.F. van der (Rob)" userId="b43bdd62-7b82-48e9-86cd-c7c10e260c14" providerId="ADAL" clId="{77674F1E-7450-4296-955F-CD6BC04D2CD5}" dt="2023-09-25T13:42:45.852" v="1154" actId="1036"/>
          <ac:spMkLst>
            <pc:docMk/>
            <pc:sldMk cId="3385836418" sldId="1836"/>
            <ac:spMk id="5" creationId="{0F2277EE-286E-6248-22CA-6E184A62687A}"/>
          </ac:spMkLst>
        </pc:spChg>
        <pc:spChg chg="mod">
          <ac:chgData name="Willigen, R.F. van der (Rob)" userId="b43bdd62-7b82-48e9-86cd-c7c10e260c14" providerId="ADAL" clId="{77674F1E-7450-4296-955F-CD6BC04D2CD5}" dt="2023-09-25T13:42:45.852" v="1154" actId="1036"/>
          <ac:spMkLst>
            <pc:docMk/>
            <pc:sldMk cId="3385836418" sldId="1836"/>
            <ac:spMk id="6" creationId="{AB5C0764-2476-B17A-015F-2393EDFD2D5F}"/>
          </ac:spMkLst>
        </pc:spChg>
        <pc:spChg chg="mod">
          <ac:chgData name="Willigen, R.F. van der (Rob)" userId="b43bdd62-7b82-48e9-86cd-c7c10e260c14" providerId="ADAL" clId="{77674F1E-7450-4296-955F-CD6BC04D2CD5}" dt="2023-09-25T13:42:45.852" v="1154" actId="1036"/>
          <ac:spMkLst>
            <pc:docMk/>
            <pc:sldMk cId="3385836418" sldId="1836"/>
            <ac:spMk id="11" creationId="{6BDBE6C1-AA96-E4A3-9909-31A7031DEFAD}"/>
          </ac:spMkLst>
        </pc:spChg>
        <pc:spChg chg="add del mod">
          <ac:chgData name="Willigen, R.F. van der (Rob)" userId="b43bdd62-7b82-48e9-86cd-c7c10e260c14" providerId="ADAL" clId="{77674F1E-7450-4296-955F-CD6BC04D2CD5}" dt="2023-09-25T13:42:30.431" v="1116" actId="478"/>
          <ac:spMkLst>
            <pc:docMk/>
            <pc:sldMk cId="3385836418" sldId="1836"/>
            <ac:spMk id="12" creationId="{ED249EB8-1DBE-4994-3DFE-6E92FBA9D74F}"/>
          </ac:spMkLst>
        </pc:spChg>
        <pc:spChg chg="add del mod">
          <ac:chgData name="Willigen, R.F. van der (Rob)" userId="b43bdd62-7b82-48e9-86cd-c7c10e260c14" providerId="ADAL" clId="{77674F1E-7450-4296-955F-CD6BC04D2CD5}" dt="2023-09-25T13:41:21.145" v="1114" actId="478"/>
          <ac:spMkLst>
            <pc:docMk/>
            <pc:sldMk cId="3385836418" sldId="1836"/>
            <ac:spMk id="13" creationId="{69C05BBC-017C-1684-1922-72DED9517073}"/>
          </ac:spMkLst>
        </pc:spChg>
        <pc:grpChg chg="mod">
          <ac:chgData name="Willigen, R.F. van der (Rob)" userId="b43bdd62-7b82-48e9-86cd-c7c10e260c14" providerId="ADAL" clId="{77674F1E-7450-4296-955F-CD6BC04D2CD5}" dt="2023-09-25T13:42:45.852" v="1154" actId="1036"/>
          <ac:grpSpMkLst>
            <pc:docMk/>
            <pc:sldMk cId="3385836418" sldId="1836"/>
            <ac:grpSpMk id="3" creationId="{A5B3D649-C184-D671-316D-B2090DA4FB33}"/>
          </ac:grpSpMkLst>
        </pc:grp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2" creationId="{EBBC8222-88DE-FB83-67B0-95172C41C0A0}"/>
          </ac:graphicFrameMkLst>
        </pc:graphicFrameChg>
        <pc:graphicFrameChg chg="del mod modGraphic">
          <ac:chgData name="Willigen, R.F. van der (Rob)" userId="b43bdd62-7b82-48e9-86cd-c7c10e260c14" providerId="ADAL" clId="{77674F1E-7450-4296-955F-CD6BC04D2CD5}" dt="2023-09-25T13:25:22.671" v="1058" actId="478"/>
          <ac:graphicFrameMkLst>
            <pc:docMk/>
            <pc:sldMk cId="3385836418" sldId="1836"/>
            <ac:graphicFrameMk id="8" creationId="{E8897C5A-76E9-BFF9-A0B1-52FB95AD9DA9}"/>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9" creationId="{ABD8CC37-9C94-9051-AA53-AA52C9DFC6A6}"/>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10" creationId="{FCEA9E6C-454A-306F-00ED-67DA9BD518A7}"/>
          </ac:graphicFrameMkLst>
        </pc:graphicFrameChg>
        <pc:picChg chg="add del mod">
          <ac:chgData name="Willigen, R.F. van der (Rob)" userId="b43bdd62-7b82-48e9-86cd-c7c10e260c14" providerId="ADAL" clId="{77674F1E-7450-4296-955F-CD6BC04D2CD5}" dt="2023-09-25T13:25:55.672" v="1065" actId="478"/>
          <ac:picMkLst>
            <pc:docMk/>
            <pc:sldMk cId="3385836418" sldId="1836"/>
            <ac:picMk id="7" creationId="{761711B4-9908-0571-2C51-EA79B45556AC}"/>
          </ac:picMkLst>
        </pc:picChg>
        <pc:picChg chg="add del mod">
          <ac:chgData name="Willigen, R.F. van der (Rob)" userId="b43bdd62-7b82-48e9-86cd-c7c10e260c14" providerId="ADAL" clId="{77674F1E-7450-4296-955F-CD6BC04D2CD5}" dt="2023-09-25T13:41:03.492" v="1112" actId="478"/>
          <ac:picMkLst>
            <pc:docMk/>
            <pc:sldMk cId="3385836418" sldId="1836"/>
            <ac:picMk id="1027" creationId="{3A651378-F91C-9880-6F40-E84ED5B3BF64}"/>
          </ac:picMkLst>
        </pc:picChg>
        <pc:picChg chg="mod">
          <ac:chgData name="Willigen, R.F. van der (Rob)" userId="b43bdd62-7b82-48e9-86cd-c7c10e260c14" providerId="ADAL" clId="{77674F1E-7450-4296-955F-CD6BC04D2CD5}" dt="2023-09-25T13:42:45.852" v="1154" actId="1036"/>
          <ac:picMkLst>
            <pc:docMk/>
            <pc:sldMk cId="3385836418" sldId="1836"/>
            <ac:picMk id="20483" creationId="{3608E2DD-27BD-B99F-193A-F03825A8F8CF}"/>
          </ac:picMkLst>
        </pc:picChg>
      </pc:sldChg>
      <pc:sldChg chg="del">
        <pc:chgData name="Willigen, R.F. van der (Rob)" userId="b43bdd62-7b82-48e9-86cd-c7c10e260c14" providerId="ADAL" clId="{77674F1E-7450-4296-955F-CD6BC04D2CD5}" dt="2023-09-25T09:22:52.455" v="136" actId="47"/>
        <pc:sldMkLst>
          <pc:docMk/>
          <pc:sldMk cId="2093844074" sldId="1886"/>
        </pc:sldMkLst>
      </pc:sldChg>
      <pc:sldChg chg="modSp mod">
        <pc:chgData name="Willigen, R.F. van der (Rob)" userId="b43bdd62-7b82-48e9-86cd-c7c10e260c14" providerId="ADAL" clId="{77674F1E-7450-4296-955F-CD6BC04D2CD5}" dt="2023-09-25T09:33:25.728" v="218" actId="1076"/>
        <pc:sldMkLst>
          <pc:docMk/>
          <pc:sldMk cId="1565320565" sldId="1925"/>
        </pc:sldMkLst>
        <pc:spChg chg="mod">
          <ac:chgData name="Willigen, R.F. van der (Rob)" userId="b43bdd62-7b82-48e9-86cd-c7c10e260c14" providerId="ADAL" clId="{77674F1E-7450-4296-955F-CD6BC04D2CD5}" dt="2023-09-25T09:33:25.728" v="218" actId="1076"/>
          <ac:spMkLst>
            <pc:docMk/>
            <pc:sldMk cId="1565320565" sldId="1925"/>
            <ac:spMk id="4" creationId="{CB76CF53-6AA2-FB11-61CE-E233AE3FF3A4}"/>
          </ac:spMkLst>
        </pc:spChg>
      </pc:sldChg>
      <pc:sldChg chg="del">
        <pc:chgData name="Willigen, R.F. van der (Rob)" userId="b43bdd62-7b82-48e9-86cd-c7c10e260c14" providerId="ADAL" clId="{77674F1E-7450-4296-955F-CD6BC04D2CD5}" dt="2023-09-25T13:43:41.030" v="1155" actId="2696"/>
        <pc:sldMkLst>
          <pc:docMk/>
          <pc:sldMk cId="474117114" sldId="1931"/>
        </pc:sldMkLst>
      </pc:sldChg>
      <pc:sldChg chg="add">
        <pc:chgData name="Willigen, R.F. van der (Rob)" userId="b43bdd62-7b82-48e9-86cd-c7c10e260c14" providerId="ADAL" clId="{77674F1E-7450-4296-955F-CD6BC04D2CD5}" dt="2023-09-25T13:43:48.148" v="1156"/>
        <pc:sldMkLst>
          <pc:docMk/>
          <pc:sldMk cId="824482352" sldId="1931"/>
        </pc:sldMkLst>
      </pc:sldChg>
      <pc:sldChg chg="add">
        <pc:chgData name="Willigen, R.F. van der (Rob)" userId="b43bdd62-7b82-48e9-86cd-c7c10e260c14" providerId="ADAL" clId="{77674F1E-7450-4296-955F-CD6BC04D2CD5}" dt="2023-09-25T13:43:48.148" v="1156"/>
        <pc:sldMkLst>
          <pc:docMk/>
          <pc:sldMk cId="350491618" sldId="1932"/>
        </pc:sldMkLst>
      </pc:sldChg>
      <pc:sldChg chg="del">
        <pc:chgData name="Willigen, R.F. van der (Rob)" userId="b43bdd62-7b82-48e9-86cd-c7c10e260c14" providerId="ADAL" clId="{77674F1E-7450-4296-955F-CD6BC04D2CD5}" dt="2023-09-25T13:43:41.030" v="1155" actId="2696"/>
        <pc:sldMkLst>
          <pc:docMk/>
          <pc:sldMk cId="1666172265" sldId="1932"/>
        </pc:sldMkLst>
      </pc:sldChg>
      <pc:sldChg chg="ord">
        <pc:chgData name="Willigen, R.F. van der (Rob)" userId="b43bdd62-7b82-48e9-86cd-c7c10e260c14" providerId="ADAL" clId="{77674F1E-7450-4296-955F-CD6BC04D2CD5}" dt="2023-09-25T09:29:32.359" v="204"/>
        <pc:sldMkLst>
          <pc:docMk/>
          <pc:sldMk cId="16820648" sldId="1933"/>
        </pc:sldMkLst>
      </pc:sldChg>
      <pc:sldChg chg="del">
        <pc:chgData name="Willigen, R.F. van der (Rob)" userId="b43bdd62-7b82-48e9-86cd-c7c10e260c14" providerId="ADAL" clId="{77674F1E-7450-4296-955F-CD6BC04D2CD5}" dt="2023-09-25T09:22:54.425" v="137" actId="47"/>
        <pc:sldMkLst>
          <pc:docMk/>
          <pc:sldMk cId="2804855395" sldId="1934"/>
        </pc:sldMkLst>
      </pc:sldChg>
      <pc:sldChg chg="ord">
        <pc:chgData name="Willigen, R.F. van der (Rob)" userId="b43bdd62-7b82-48e9-86cd-c7c10e260c14" providerId="ADAL" clId="{77674F1E-7450-4296-955F-CD6BC04D2CD5}" dt="2023-09-25T13:22:07.286" v="1027"/>
        <pc:sldMkLst>
          <pc:docMk/>
          <pc:sldMk cId="3967285276" sldId="1936"/>
        </pc:sldMkLst>
      </pc:sldChg>
      <pc:sldChg chg="addSp modSp mod ord">
        <pc:chgData name="Willigen, R.F. van der (Rob)" userId="b43bdd62-7b82-48e9-86cd-c7c10e260c14" providerId="ADAL" clId="{77674F1E-7450-4296-955F-CD6BC04D2CD5}" dt="2023-09-25T14:29:49.062" v="1181"/>
        <pc:sldMkLst>
          <pc:docMk/>
          <pc:sldMk cId="51222612" sldId="1937"/>
        </pc:sldMkLst>
        <pc:picChg chg="add mod">
          <ac:chgData name="Willigen, R.F. van der (Rob)" userId="b43bdd62-7b82-48e9-86cd-c7c10e260c14" providerId="ADAL" clId="{77674F1E-7450-4296-955F-CD6BC04D2CD5}" dt="2023-09-25T14:29:37.978" v="1177" actId="1076"/>
          <ac:picMkLst>
            <pc:docMk/>
            <pc:sldMk cId="51222612" sldId="1937"/>
            <ac:picMk id="2" creationId="{0F7F07D7-594F-CD47-320A-A1F1BEA5761C}"/>
          </ac:picMkLst>
        </pc:picChg>
      </pc:sldChg>
      <pc:sldChg chg="add del">
        <pc:chgData name="Willigen, R.F. van der (Rob)" userId="b43bdd62-7b82-48e9-86cd-c7c10e260c14" providerId="ADAL" clId="{77674F1E-7450-4296-955F-CD6BC04D2CD5}" dt="2023-09-25T09:25:10.216" v="149" actId="47"/>
        <pc:sldMkLst>
          <pc:docMk/>
          <pc:sldMk cId="1697468123" sldId="1945"/>
        </pc:sldMkLst>
      </pc:sldChg>
      <pc:sldChg chg="add del">
        <pc:chgData name="Willigen, R.F. van der (Rob)" userId="b43bdd62-7b82-48e9-86cd-c7c10e260c14" providerId="ADAL" clId="{77674F1E-7450-4296-955F-CD6BC04D2CD5}" dt="2023-09-25T09:22:05.841" v="132"/>
        <pc:sldMkLst>
          <pc:docMk/>
          <pc:sldMk cId="3732269921" sldId="1945"/>
        </pc:sldMkLst>
      </pc:sldChg>
      <pc:sldChg chg="addSp modSp add">
        <pc:chgData name="Willigen, R.F. van der (Rob)" userId="b43bdd62-7b82-48e9-86cd-c7c10e260c14" providerId="ADAL" clId="{77674F1E-7450-4296-955F-CD6BC04D2CD5}" dt="2023-09-25T09:29:45.612" v="206"/>
        <pc:sldMkLst>
          <pc:docMk/>
          <pc:sldMk cId="3083989406" sldId="1946"/>
        </pc:sldMkLst>
        <pc:spChg chg="add mod">
          <ac:chgData name="Willigen, R.F. van der (Rob)" userId="b43bdd62-7b82-48e9-86cd-c7c10e260c14" providerId="ADAL" clId="{77674F1E-7450-4296-955F-CD6BC04D2CD5}" dt="2023-09-25T09:29:45.612" v="206"/>
          <ac:spMkLst>
            <pc:docMk/>
            <pc:sldMk cId="3083989406" sldId="1946"/>
            <ac:spMk id="4" creationId="{D076CC3A-BB08-F522-6DD7-55D9C5ED92D3}"/>
          </ac:spMkLst>
        </pc:spChg>
      </pc:sldChg>
      <pc:sldChg chg="addSp modSp add del mod">
        <pc:chgData name="Willigen, R.F. van der (Rob)" userId="b43bdd62-7b82-48e9-86cd-c7c10e260c14" providerId="ADAL" clId="{77674F1E-7450-4296-955F-CD6BC04D2CD5}" dt="2023-09-25T12:11:10.080" v="648" actId="47"/>
        <pc:sldMkLst>
          <pc:docMk/>
          <pc:sldMk cId="4240659182" sldId="1947"/>
        </pc:sldMkLst>
        <pc:spChg chg="mod">
          <ac:chgData name="Willigen, R.F. van der (Rob)" userId="b43bdd62-7b82-48e9-86cd-c7c10e260c14" providerId="ADAL" clId="{77674F1E-7450-4296-955F-CD6BC04D2CD5}" dt="2023-09-25T09:56:29.362" v="240" actId="14100"/>
          <ac:spMkLst>
            <pc:docMk/>
            <pc:sldMk cId="4240659182" sldId="1947"/>
            <ac:spMk id="2" creationId="{00000000-0000-0000-0000-000000000000}"/>
          </ac:spMkLst>
        </pc:spChg>
        <pc:spChg chg="mod">
          <ac:chgData name="Willigen, R.F. van der (Rob)" userId="b43bdd62-7b82-48e9-86cd-c7c10e260c14" providerId="ADAL" clId="{77674F1E-7450-4296-955F-CD6BC04D2CD5}" dt="2023-09-25T11:31:53.769" v="371"/>
          <ac:spMkLst>
            <pc:docMk/>
            <pc:sldMk cId="4240659182" sldId="1947"/>
            <ac:spMk id="3" creationId="{00000000-0000-0000-0000-000000000000}"/>
          </ac:spMkLst>
        </pc:spChg>
        <pc:spChg chg="add mod">
          <ac:chgData name="Willigen, R.F. van der (Rob)" userId="b43bdd62-7b82-48e9-86cd-c7c10e260c14" providerId="ADAL" clId="{77674F1E-7450-4296-955F-CD6BC04D2CD5}" dt="2023-09-25T11:33:03.209" v="394" actId="1076"/>
          <ac:spMkLst>
            <pc:docMk/>
            <pc:sldMk cId="4240659182" sldId="1947"/>
            <ac:spMk id="8" creationId="{54339EF4-BD1E-B147-E691-18F3D30A5D62}"/>
          </ac:spMkLst>
        </pc:spChg>
        <pc:grpChg chg="mod">
          <ac:chgData name="Willigen, R.F. van der (Rob)" userId="b43bdd62-7b82-48e9-86cd-c7c10e260c14" providerId="ADAL" clId="{77674F1E-7450-4296-955F-CD6BC04D2CD5}" dt="2023-09-25T11:31:14.444" v="366" actId="14100"/>
          <ac:grpSpMkLst>
            <pc:docMk/>
            <pc:sldMk cId="4240659182" sldId="1947"/>
            <ac:grpSpMk id="4" creationId="{24B97049-F8DD-8E98-C915-766281C8E5C2}"/>
          </ac:grpSpMkLst>
        </pc:grpChg>
      </pc:sldChg>
      <pc:sldChg chg="addSp delSp modSp add mod ord">
        <pc:chgData name="Willigen, R.F. van der (Rob)" userId="b43bdd62-7b82-48e9-86cd-c7c10e260c14" providerId="ADAL" clId="{77674F1E-7450-4296-955F-CD6BC04D2CD5}" dt="2023-09-25T12:20:03.810" v="1016" actId="20577"/>
        <pc:sldMkLst>
          <pc:docMk/>
          <pc:sldMk cId="1525553923" sldId="1948"/>
        </pc:sldMkLst>
        <pc:spChg chg="mod">
          <ac:chgData name="Willigen, R.F. van der (Rob)" userId="b43bdd62-7b82-48e9-86cd-c7c10e260c14" providerId="ADAL" clId="{77674F1E-7450-4296-955F-CD6BC04D2CD5}" dt="2023-09-25T12:02:33.749" v="485" actId="1076"/>
          <ac:spMkLst>
            <pc:docMk/>
            <pc:sldMk cId="1525553923" sldId="1948"/>
            <ac:spMk id="2" creationId="{00000000-0000-0000-0000-000000000000}"/>
          </ac:spMkLst>
        </pc:spChg>
        <pc:spChg chg="mod">
          <ac:chgData name="Willigen, R.F. van der (Rob)" userId="b43bdd62-7b82-48e9-86cd-c7c10e260c14" providerId="ADAL" clId="{77674F1E-7450-4296-955F-CD6BC04D2CD5}" dt="2023-09-25T12:20:03.810" v="1016" actId="20577"/>
          <ac:spMkLst>
            <pc:docMk/>
            <pc:sldMk cId="1525553923" sldId="1948"/>
            <ac:spMk id="3" creationId="{00000000-0000-0000-0000-000000000000}"/>
          </ac:spMkLst>
        </pc:spChg>
        <pc:grpChg chg="mod">
          <ac:chgData name="Willigen, R.F. van der (Rob)" userId="b43bdd62-7b82-48e9-86cd-c7c10e260c14" providerId="ADAL" clId="{77674F1E-7450-4296-955F-CD6BC04D2CD5}" dt="2023-09-25T12:09:50.269" v="641" actId="1076"/>
          <ac:grpSpMkLst>
            <pc:docMk/>
            <pc:sldMk cId="1525553923" sldId="1948"/>
            <ac:grpSpMk id="4" creationId="{24B97049-F8DD-8E98-C915-766281C8E5C2}"/>
          </ac:grpSpMkLst>
        </pc:grpChg>
        <pc:graphicFrameChg chg="add del mod">
          <ac:chgData name="Willigen, R.F. van der (Rob)" userId="b43bdd62-7b82-48e9-86cd-c7c10e260c14" providerId="ADAL" clId="{77674F1E-7450-4296-955F-CD6BC04D2CD5}" dt="2023-09-25T12:01:34.397" v="470"/>
          <ac:graphicFrameMkLst>
            <pc:docMk/>
            <pc:sldMk cId="1525553923" sldId="1948"/>
            <ac:graphicFrameMk id="7" creationId="{CD079DDD-DFCC-2A91-EE42-8C4D6F257FC5}"/>
          </ac:graphicFrameMkLst>
        </pc:graphicFrameChg>
      </pc:sldChg>
      <pc:sldChg chg="addSp delSp modSp add mod ord">
        <pc:chgData name="Willigen, R.F. van der (Rob)" userId="b43bdd62-7b82-48e9-86cd-c7c10e260c14" providerId="ADAL" clId="{77674F1E-7450-4296-955F-CD6BC04D2CD5}" dt="2023-09-25T13:43:58.494" v="1160"/>
        <pc:sldMkLst>
          <pc:docMk/>
          <pc:sldMk cId="2159809862" sldId="1949"/>
        </pc:sldMkLst>
        <pc:spChg chg="del">
          <ac:chgData name="Willigen, R.F. van der (Rob)" userId="b43bdd62-7b82-48e9-86cd-c7c10e260c14" providerId="ADAL" clId="{77674F1E-7450-4296-955F-CD6BC04D2CD5}" dt="2023-09-25T11:34:20.473" v="401" actId="478"/>
          <ac:spMkLst>
            <pc:docMk/>
            <pc:sldMk cId="2159809862" sldId="1949"/>
            <ac:spMk id="2" creationId="{00000000-0000-0000-0000-000000000000}"/>
          </ac:spMkLst>
        </pc:spChg>
        <pc:spChg chg="del">
          <ac:chgData name="Willigen, R.F. van der (Rob)" userId="b43bdd62-7b82-48e9-86cd-c7c10e260c14" providerId="ADAL" clId="{77674F1E-7450-4296-955F-CD6BC04D2CD5}" dt="2023-09-25T11:34:04.283" v="398" actId="478"/>
          <ac:spMkLst>
            <pc:docMk/>
            <pc:sldMk cId="2159809862" sldId="1949"/>
            <ac:spMk id="3" creationId="{00000000-0000-0000-0000-000000000000}"/>
          </ac:spMkLst>
        </pc:spChg>
        <pc:spChg chg="del mod">
          <ac:chgData name="Willigen, R.F. van der (Rob)" userId="b43bdd62-7b82-48e9-86cd-c7c10e260c14" providerId="ADAL" clId="{77674F1E-7450-4296-955F-CD6BC04D2CD5}" dt="2023-09-25T11:36:06.765" v="409" actId="478"/>
          <ac:spMkLst>
            <pc:docMk/>
            <pc:sldMk cId="2159809862" sldId="1949"/>
            <ac:spMk id="8" creationId="{54339EF4-BD1E-B147-E691-18F3D30A5D62}"/>
          </ac:spMkLst>
        </pc:spChg>
        <pc:spChg chg="add del mod">
          <ac:chgData name="Willigen, R.F. van der (Rob)" userId="b43bdd62-7b82-48e9-86cd-c7c10e260c14" providerId="ADAL" clId="{77674F1E-7450-4296-955F-CD6BC04D2CD5}" dt="2023-09-25T11:34:22.599" v="402" actId="478"/>
          <ac:spMkLst>
            <pc:docMk/>
            <pc:sldMk cId="2159809862" sldId="1949"/>
            <ac:spMk id="9" creationId="{39FEA761-A0AF-04B0-B9C7-455DF20DACD8}"/>
          </ac:spMkLst>
        </pc:spChg>
        <pc:grpChg chg="del">
          <ac:chgData name="Willigen, R.F. van der (Rob)" userId="b43bdd62-7b82-48e9-86cd-c7c10e260c14" providerId="ADAL" clId="{77674F1E-7450-4296-955F-CD6BC04D2CD5}" dt="2023-09-25T11:34:02.450" v="397" actId="478"/>
          <ac:grpSpMkLst>
            <pc:docMk/>
            <pc:sldMk cId="2159809862" sldId="1949"/>
            <ac:grpSpMk id="4" creationId="{24B97049-F8DD-8E98-C915-766281C8E5C2}"/>
          </ac:grpSpMkLst>
        </pc:grpChg>
        <pc:graphicFrameChg chg="add del mod">
          <ac:chgData name="Willigen, R.F. van der (Rob)" userId="b43bdd62-7b82-48e9-86cd-c7c10e260c14" providerId="ADAL" clId="{77674F1E-7450-4296-955F-CD6BC04D2CD5}" dt="2023-09-25T11:42:29.504" v="433" actId="478"/>
          <ac:graphicFrameMkLst>
            <pc:docMk/>
            <pc:sldMk cId="2159809862" sldId="1949"/>
            <ac:graphicFrameMk id="10" creationId="{475320CC-BAED-E6F4-2478-66136D390E87}"/>
          </ac:graphicFrameMkLst>
        </pc:graphicFrameChg>
      </pc:sldChg>
      <pc:sldChg chg="add">
        <pc:chgData name="Willigen, R.F. van der (Rob)" userId="b43bdd62-7b82-48e9-86cd-c7c10e260c14" providerId="ADAL" clId="{77674F1E-7450-4296-955F-CD6BC04D2CD5}" dt="2023-09-25T14:21:45.972" v="1161"/>
        <pc:sldMkLst>
          <pc:docMk/>
          <pc:sldMk cId="440768424" sldId="1950"/>
        </pc:sldMkLst>
      </pc:sldChg>
      <pc:sldChg chg="addSp delSp modSp add del mod">
        <pc:chgData name="Willigen, R.F. van der (Rob)" userId="b43bdd62-7b82-48e9-86cd-c7c10e260c14" providerId="ADAL" clId="{77674F1E-7450-4296-955F-CD6BC04D2CD5}" dt="2023-09-25T12:15:27.481" v="817" actId="47"/>
        <pc:sldMkLst>
          <pc:docMk/>
          <pc:sldMk cId="1825210075" sldId="1950"/>
        </pc:sldMkLst>
        <pc:spChg chg="mod">
          <ac:chgData name="Willigen, R.F. van der (Rob)" userId="b43bdd62-7b82-48e9-86cd-c7c10e260c14" providerId="ADAL" clId="{77674F1E-7450-4296-955F-CD6BC04D2CD5}" dt="2023-09-25T12:14:19.217" v="789" actId="20577"/>
          <ac:spMkLst>
            <pc:docMk/>
            <pc:sldMk cId="1825210075" sldId="1950"/>
            <ac:spMk id="2" creationId="{00000000-0000-0000-0000-000000000000}"/>
          </ac:spMkLst>
        </pc:spChg>
        <pc:spChg chg="mod">
          <ac:chgData name="Willigen, R.F. van der (Rob)" userId="b43bdd62-7b82-48e9-86cd-c7c10e260c14" providerId="ADAL" clId="{77674F1E-7450-4296-955F-CD6BC04D2CD5}" dt="2023-09-25T12:15:06.739" v="816" actId="20577"/>
          <ac:spMkLst>
            <pc:docMk/>
            <pc:sldMk cId="1825210075" sldId="1950"/>
            <ac:spMk id="3" creationId="{00000000-0000-0000-0000-000000000000}"/>
          </ac:spMkLst>
        </pc:spChg>
        <pc:grpChg chg="mod">
          <ac:chgData name="Willigen, R.F. van der (Rob)" userId="b43bdd62-7b82-48e9-86cd-c7c10e260c14" providerId="ADAL" clId="{77674F1E-7450-4296-955F-CD6BC04D2CD5}" dt="2023-09-25T12:12:48.838" v="653" actId="1076"/>
          <ac:grpSpMkLst>
            <pc:docMk/>
            <pc:sldMk cId="1825210075" sldId="1950"/>
            <ac:grpSpMk id="4" creationId="{24B97049-F8DD-8E98-C915-766281C8E5C2}"/>
          </ac:grpSpMkLst>
        </pc:grpChg>
        <pc:picChg chg="add del">
          <ac:chgData name="Willigen, R.F. van der (Rob)" userId="b43bdd62-7b82-48e9-86cd-c7c10e260c14" providerId="ADAL" clId="{77674F1E-7450-4296-955F-CD6BC04D2CD5}" dt="2023-09-25T12:14:49.729" v="791"/>
          <ac:picMkLst>
            <pc:docMk/>
            <pc:sldMk cId="1825210075" sldId="1950"/>
            <ac:picMk id="7" creationId="{4206D7E8-2B47-3C84-864C-4279594C52FB}"/>
          </ac:picMkLst>
        </pc:picChg>
      </pc:sldChg>
      <pc:sldChg chg="addSp modSp add mod ord">
        <pc:chgData name="Willigen, R.F. van der (Rob)" userId="b43bdd62-7b82-48e9-86cd-c7c10e260c14" providerId="ADAL" clId="{77674F1E-7450-4296-955F-CD6BC04D2CD5}" dt="2023-09-25T14:23:30.529" v="1174" actId="1076"/>
        <pc:sldMkLst>
          <pc:docMk/>
          <pc:sldMk cId="1743387443" sldId="1951"/>
        </pc:sldMkLst>
        <pc:picChg chg="add mod">
          <ac:chgData name="Willigen, R.F. van der (Rob)" userId="b43bdd62-7b82-48e9-86cd-c7c10e260c14" providerId="ADAL" clId="{77674F1E-7450-4296-955F-CD6BC04D2CD5}" dt="2023-09-25T14:23:30.529" v="1174" actId="1076"/>
          <ac:picMkLst>
            <pc:docMk/>
            <pc:sldMk cId="1743387443" sldId="1951"/>
            <ac:picMk id="2" creationId="{9A4CC8FC-C5DE-FA7A-8C83-6914E8F521AC}"/>
          </ac:picMkLst>
        </pc:picChg>
      </pc:sldChg>
      <pc:sldChg chg="addSp add ord">
        <pc:chgData name="Willigen, R.F. van der (Rob)" userId="b43bdd62-7b82-48e9-86cd-c7c10e260c14" providerId="ADAL" clId="{77674F1E-7450-4296-955F-CD6BC04D2CD5}" dt="2023-09-25T14:29:47.103" v="1179"/>
        <pc:sldMkLst>
          <pc:docMk/>
          <pc:sldMk cId="747342862" sldId="1952"/>
        </pc:sldMkLst>
        <pc:picChg chg="add">
          <ac:chgData name="Willigen, R.F. van der (Rob)" userId="b43bdd62-7b82-48e9-86cd-c7c10e260c14" providerId="ADAL" clId="{77674F1E-7450-4296-955F-CD6BC04D2CD5}" dt="2023-09-25T14:22:29.307" v="1164"/>
          <ac:picMkLst>
            <pc:docMk/>
            <pc:sldMk cId="747342862" sldId="1952"/>
            <ac:picMk id="2" creationId="{96DEDD84-799C-810B-C64B-1BC765DF8331}"/>
          </ac:picMkLst>
        </pc:picChg>
      </pc:sldChg>
      <pc:sldChg chg="addSp delSp modSp add mod">
        <pc:chgData name="Willigen, R.F. van der (Rob)" userId="b43bdd62-7b82-48e9-86cd-c7c10e260c14" providerId="ADAL" clId="{77674F1E-7450-4296-955F-CD6BC04D2CD5}" dt="2023-09-25T14:32:02.074" v="1201" actId="1076"/>
        <pc:sldMkLst>
          <pc:docMk/>
          <pc:sldMk cId="3605891097" sldId="1953"/>
        </pc:sldMkLst>
        <pc:picChg chg="del">
          <ac:chgData name="Willigen, R.F. van der (Rob)" userId="b43bdd62-7b82-48e9-86cd-c7c10e260c14" providerId="ADAL" clId="{77674F1E-7450-4296-955F-CD6BC04D2CD5}" dt="2023-09-25T14:30:49.608" v="1183" actId="478"/>
          <ac:picMkLst>
            <pc:docMk/>
            <pc:sldMk cId="3605891097" sldId="1953"/>
            <ac:picMk id="2" creationId="{0F7F07D7-594F-CD47-320A-A1F1BEA5761C}"/>
          </ac:picMkLst>
        </pc:picChg>
        <pc:picChg chg="add mod">
          <ac:chgData name="Willigen, R.F. van der (Rob)" userId="b43bdd62-7b82-48e9-86cd-c7c10e260c14" providerId="ADAL" clId="{77674F1E-7450-4296-955F-CD6BC04D2CD5}" dt="2023-09-25T14:31:59.721" v="1200" actId="1076"/>
          <ac:picMkLst>
            <pc:docMk/>
            <pc:sldMk cId="3605891097" sldId="1953"/>
            <ac:picMk id="3" creationId="{0B3FDB31-D667-22A6-68B5-3A96902F9F9B}"/>
          </ac:picMkLst>
        </pc:picChg>
        <pc:picChg chg="add mod">
          <ac:chgData name="Willigen, R.F. van der (Rob)" userId="b43bdd62-7b82-48e9-86cd-c7c10e260c14" providerId="ADAL" clId="{77674F1E-7450-4296-955F-CD6BC04D2CD5}" dt="2023-09-25T14:32:02.074" v="1201" actId="1076"/>
          <ac:picMkLst>
            <pc:docMk/>
            <pc:sldMk cId="3605891097" sldId="1953"/>
            <ac:picMk id="4" creationId="{9D9A3506-0ECB-96EC-FA5C-3972A137CF5A}"/>
          </ac:picMkLst>
        </pc:picChg>
        <pc:picChg chg="add mod">
          <ac:chgData name="Willigen, R.F. van der (Rob)" userId="b43bdd62-7b82-48e9-86cd-c7c10e260c14" providerId="ADAL" clId="{77674F1E-7450-4296-955F-CD6BC04D2CD5}" dt="2023-09-25T14:31:58.258" v="1199" actId="1076"/>
          <ac:picMkLst>
            <pc:docMk/>
            <pc:sldMk cId="3605891097" sldId="1953"/>
            <ac:picMk id="5" creationId="{5372AD9A-4914-2A04-1ED8-66C08E2BEF2A}"/>
          </ac:picMkLst>
        </pc:picChg>
      </pc:sldChg>
      <pc:sldChg chg="addSp modSp add mod ord">
        <pc:chgData name="Willigen, R.F. van der (Rob)" userId="b43bdd62-7b82-48e9-86cd-c7c10e260c14" providerId="ADAL" clId="{77674F1E-7450-4296-955F-CD6BC04D2CD5}" dt="2023-09-25T16:13:12.490" v="1247" actId="1036"/>
        <pc:sldMkLst>
          <pc:docMk/>
          <pc:sldMk cId="3254565858" sldId="1954"/>
        </pc:sldMkLst>
        <pc:picChg chg="add mod">
          <ac:chgData name="Willigen, R.F. van der (Rob)" userId="b43bdd62-7b82-48e9-86cd-c7c10e260c14" providerId="ADAL" clId="{77674F1E-7450-4296-955F-CD6BC04D2CD5}" dt="2023-09-25T16:12:48.973" v="1226" actId="14100"/>
          <ac:picMkLst>
            <pc:docMk/>
            <pc:sldMk cId="3254565858" sldId="1954"/>
            <ac:picMk id="2" creationId="{330B70E7-8B31-EECC-4C63-A3256D503DA2}"/>
          </ac:picMkLst>
        </pc:picChg>
        <pc:picChg chg="add mod">
          <ac:chgData name="Willigen, R.F. van der (Rob)" userId="b43bdd62-7b82-48e9-86cd-c7c10e260c14" providerId="ADAL" clId="{77674F1E-7450-4296-955F-CD6BC04D2CD5}" dt="2023-09-25T15:44:57.579" v="1210" actId="1076"/>
          <ac:picMkLst>
            <pc:docMk/>
            <pc:sldMk cId="3254565858" sldId="1954"/>
            <ac:picMk id="3" creationId="{25F23065-7CF4-E2C7-2A36-AE91353BAD4E}"/>
          </ac:picMkLst>
        </pc:picChg>
        <pc:picChg chg="add mod">
          <ac:chgData name="Willigen, R.F. van der (Rob)" userId="b43bdd62-7b82-48e9-86cd-c7c10e260c14" providerId="ADAL" clId="{77674F1E-7450-4296-955F-CD6BC04D2CD5}" dt="2023-09-25T15:45:01.036" v="1211" actId="1076"/>
          <ac:picMkLst>
            <pc:docMk/>
            <pc:sldMk cId="3254565858" sldId="1954"/>
            <ac:picMk id="4" creationId="{13B19A22-3664-525A-47EE-4A256D653CCD}"/>
          </ac:picMkLst>
        </pc:picChg>
        <pc:picChg chg="add mod">
          <ac:chgData name="Willigen, R.F. van der (Rob)" userId="b43bdd62-7b82-48e9-86cd-c7c10e260c14" providerId="ADAL" clId="{77674F1E-7450-4296-955F-CD6BC04D2CD5}" dt="2023-09-25T16:13:12.490" v="1247" actId="1036"/>
          <ac:picMkLst>
            <pc:docMk/>
            <pc:sldMk cId="3254565858" sldId="1954"/>
            <ac:picMk id="5" creationId="{1EE76139-030F-5C0F-1026-7DA8F8B4F9D5}"/>
          </ac:picMkLst>
        </pc:picChg>
      </pc:sldChg>
      <pc:sldChg chg="addSp modSp add mod ord">
        <pc:chgData name="Willigen, R.F. van der (Rob)" userId="b43bdd62-7b82-48e9-86cd-c7c10e260c14" providerId="ADAL" clId="{77674F1E-7450-4296-955F-CD6BC04D2CD5}" dt="2023-09-25T16:24:57.235" v="1269"/>
        <pc:sldMkLst>
          <pc:docMk/>
          <pc:sldMk cId="3927198094" sldId="1955"/>
        </pc:sldMkLst>
        <pc:picChg chg="add mod">
          <ac:chgData name="Willigen, R.F. van der (Rob)" userId="b43bdd62-7b82-48e9-86cd-c7c10e260c14" providerId="ADAL" clId="{77674F1E-7450-4296-955F-CD6BC04D2CD5}" dt="2023-09-25T16:24:01.406" v="1262" actId="1076"/>
          <ac:picMkLst>
            <pc:docMk/>
            <pc:sldMk cId="3927198094" sldId="1955"/>
            <ac:picMk id="2" creationId="{FAF83328-5DDC-0991-4B3D-E8D1F53BAD24}"/>
          </ac:picMkLst>
        </pc:picChg>
        <pc:picChg chg="add mod">
          <ac:chgData name="Willigen, R.F. van der (Rob)" userId="b43bdd62-7b82-48e9-86cd-c7c10e260c14" providerId="ADAL" clId="{77674F1E-7450-4296-955F-CD6BC04D2CD5}" dt="2023-09-25T16:22:04.061" v="1251" actId="1076"/>
          <ac:picMkLst>
            <pc:docMk/>
            <pc:sldMk cId="3927198094" sldId="1955"/>
            <ac:picMk id="3" creationId="{D51F9CD1-5BE2-7452-B52A-3A6DE61DC3DC}"/>
          </ac:picMkLst>
        </pc:picChg>
        <pc:picChg chg="add mod">
          <ac:chgData name="Willigen, R.F. van der (Rob)" userId="b43bdd62-7b82-48e9-86cd-c7c10e260c14" providerId="ADAL" clId="{77674F1E-7450-4296-955F-CD6BC04D2CD5}" dt="2023-09-25T16:23:38.797" v="1260" actId="1076"/>
          <ac:picMkLst>
            <pc:docMk/>
            <pc:sldMk cId="3927198094" sldId="1955"/>
            <ac:picMk id="4" creationId="{99ABA365-1526-9404-668C-2D380E4F381C}"/>
          </ac:picMkLst>
        </pc:picChg>
        <pc:picChg chg="add mod">
          <ac:chgData name="Willigen, R.F. van der (Rob)" userId="b43bdd62-7b82-48e9-86cd-c7c10e260c14" providerId="ADAL" clId="{77674F1E-7450-4296-955F-CD6BC04D2CD5}" dt="2023-09-25T16:24:29.421" v="1267" actId="14100"/>
          <ac:picMkLst>
            <pc:docMk/>
            <pc:sldMk cId="3927198094" sldId="1955"/>
            <ac:picMk id="5" creationId="{AC1F608A-D027-80C8-A047-E87C92E5BBD7}"/>
          </ac:picMkLst>
        </pc:picChg>
      </pc:sldChg>
      <pc:sldChg chg="addSp delSp modSp add mod ord">
        <pc:chgData name="Willigen, R.F. van der (Rob)" userId="b43bdd62-7b82-48e9-86cd-c7c10e260c14" providerId="ADAL" clId="{77674F1E-7450-4296-955F-CD6BC04D2CD5}" dt="2023-09-25T15:46:30.997" v="1222"/>
        <pc:sldMkLst>
          <pc:docMk/>
          <pc:sldMk cId="1022086354" sldId="1956"/>
        </pc:sldMkLst>
        <pc:picChg chg="del">
          <ac:chgData name="Willigen, R.F. van der (Rob)" userId="b43bdd62-7b82-48e9-86cd-c7c10e260c14" providerId="ADAL" clId="{77674F1E-7450-4296-955F-CD6BC04D2CD5}" dt="2023-09-25T15:45:24.705" v="1213" actId="478"/>
          <ac:picMkLst>
            <pc:docMk/>
            <pc:sldMk cId="1022086354" sldId="1956"/>
            <ac:picMk id="3" creationId="{25F23065-7CF4-E2C7-2A36-AE91353BAD4E}"/>
          </ac:picMkLst>
        </pc:picChg>
        <pc:picChg chg="del">
          <ac:chgData name="Willigen, R.F. van der (Rob)" userId="b43bdd62-7b82-48e9-86cd-c7c10e260c14" providerId="ADAL" clId="{77674F1E-7450-4296-955F-CD6BC04D2CD5}" dt="2023-09-25T15:45:25.487" v="1214" actId="478"/>
          <ac:picMkLst>
            <pc:docMk/>
            <pc:sldMk cId="1022086354" sldId="1956"/>
            <ac:picMk id="4" creationId="{13B19A22-3664-525A-47EE-4A256D653CCD}"/>
          </ac:picMkLst>
        </pc:picChg>
        <pc:picChg chg="add mod">
          <ac:chgData name="Willigen, R.F. van der (Rob)" userId="b43bdd62-7b82-48e9-86cd-c7c10e260c14" providerId="ADAL" clId="{77674F1E-7450-4296-955F-CD6BC04D2CD5}" dt="2023-09-25T15:45:51.068" v="1216" actId="1076"/>
          <ac:picMkLst>
            <pc:docMk/>
            <pc:sldMk cId="1022086354" sldId="1956"/>
            <ac:picMk id="5" creationId="{E2240C8A-9446-7150-56B3-EB9F23B8EF77}"/>
          </ac:picMkLst>
        </pc:picChg>
        <pc:picChg chg="add mod">
          <ac:chgData name="Willigen, R.F. van der (Rob)" userId="b43bdd62-7b82-48e9-86cd-c7c10e260c14" providerId="ADAL" clId="{77674F1E-7450-4296-955F-CD6BC04D2CD5}" dt="2023-09-25T15:46:11.773" v="1218" actId="1076"/>
          <ac:picMkLst>
            <pc:docMk/>
            <pc:sldMk cId="1022086354" sldId="1956"/>
            <ac:picMk id="6" creationId="{6CA3A648-82F9-A836-692F-BF3E31E02B03}"/>
          </ac:picMkLst>
        </pc:picChg>
      </pc:sldChg>
      <pc:sldChg chg="add del">
        <pc:chgData name="Willigen, R.F. van der (Rob)" userId="b43bdd62-7b82-48e9-86cd-c7c10e260c14" providerId="ADAL" clId="{77674F1E-7450-4296-955F-CD6BC04D2CD5}" dt="2023-09-25T16:49:22.305" v="1275"/>
        <pc:sldMkLst>
          <pc:docMk/>
          <pc:sldMk cId="461535096" sldId="1957"/>
        </pc:sldMkLst>
      </pc:sldChg>
      <pc:sldChg chg="add del">
        <pc:chgData name="Willigen, R.F. van der (Rob)" userId="b43bdd62-7b82-48e9-86cd-c7c10e260c14" providerId="ADAL" clId="{77674F1E-7450-4296-955F-CD6BC04D2CD5}" dt="2023-09-25T16:51:45.785" v="1277" actId="47"/>
        <pc:sldMkLst>
          <pc:docMk/>
          <pc:sldMk cId="3583651987" sldId="1957"/>
        </pc:sldMkLst>
      </pc:sldChg>
      <pc:sldChg chg="add del">
        <pc:chgData name="Willigen, R.F. van der (Rob)" userId="b43bdd62-7b82-48e9-86cd-c7c10e260c14" providerId="ADAL" clId="{77674F1E-7450-4296-955F-CD6BC04D2CD5}" dt="2023-09-25T16:49:22.305" v="1275"/>
        <pc:sldMkLst>
          <pc:docMk/>
          <pc:sldMk cId="2025431826" sldId="1958"/>
        </pc:sldMkLst>
      </pc:sldChg>
      <pc:sldChg chg="add del">
        <pc:chgData name="Willigen, R.F. van der (Rob)" userId="b43bdd62-7b82-48e9-86cd-c7c10e260c14" providerId="ADAL" clId="{77674F1E-7450-4296-955F-CD6BC04D2CD5}" dt="2023-09-25T16:49:22.305" v="1275"/>
        <pc:sldMkLst>
          <pc:docMk/>
          <pc:sldMk cId="1731558518" sldId="1959"/>
        </pc:sldMkLst>
      </pc:sldChg>
      <pc:sldChg chg="add del">
        <pc:chgData name="Willigen, R.F. van der (Rob)" userId="b43bdd62-7b82-48e9-86cd-c7c10e260c14" providerId="ADAL" clId="{77674F1E-7450-4296-955F-CD6BC04D2CD5}" dt="2023-09-25T16:49:22.305" v="1275"/>
        <pc:sldMkLst>
          <pc:docMk/>
          <pc:sldMk cId="3583651987" sldId="1960"/>
        </pc:sldMkLst>
      </pc:sldChg>
      <pc:sldMasterChg chg="delSldLayout">
        <pc:chgData name="Willigen, R.F. van der (Rob)" userId="b43bdd62-7b82-48e9-86cd-c7c10e260c14" providerId="ADAL" clId="{77674F1E-7450-4296-955F-CD6BC04D2CD5}" dt="2023-09-25T09:19:12.167" v="62" actId="47"/>
        <pc:sldMasterMkLst>
          <pc:docMk/>
          <pc:sldMasterMk cId="2600388679" sldId="2147483667"/>
        </pc:sldMasterMkLst>
        <pc:sldLayoutChg chg="del">
          <pc:chgData name="Willigen, R.F. van der (Rob)" userId="b43bdd62-7b82-48e9-86cd-c7c10e260c14" providerId="ADAL" clId="{77674F1E-7450-4296-955F-CD6BC04D2CD5}" dt="2023-09-25T09:19:12.167" v="62" actId="47"/>
          <pc:sldLayoutMkLst>
            <pc:docMk/>
            <pc:sldMasterMk cId="2600388679" sldId="2147483667"/>
            <pc:sldLayoutMk cId="1947733424"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09/10/2023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a:t>
            </a:fld>
            <a:endParaRPr lang="en-NL"/>
          </a:p>
        </p:txBody>
      </p:sp>
    </p:spTree>
    <p:extLst>
      <p:ext uri="{BB962C8B-B14F-4D97-AF65-F5344CB8AC3E}">
        <p14:creationId xmlns:p14="http://schemas.microsoft.com/office/powerpoint/2010/main" val="216946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52616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751353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37814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153537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07229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38494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9965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69255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21381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3472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52771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729103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41989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29757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225522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9501667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43</a:t>
            </a:fld>
            <a:endParaRPr lang="nl-NL"/>
          </a:p>
        </p:txBody>
      </p:sp>
    </p:spTree>
    <p:extLst>
      <p:ext uri="{BB962C8B-B14F-4D97-AF65-F5344CB8AC3E}">
        <p14:creationId xmlns:p14="http://schemas.microsoft.com/office/powerpoint/2010/main" val="1093329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9115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67331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61984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98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02326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30134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39585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7119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a:t>add </a:t>
            </a:r>
            <a:r>
              <a:rPr lang="en-US" err="1"/>
              <a:t>slidedoc</a:t>
            </a:r>
            <a:r>
              <a:rPr lang="en-US"/>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Tree>
    <p:extLst>
      <p:ext uri="{BB962C8B-B14F-4D97-AF65-F5344CB8AC3E}">
        <p14:creationId xmlns:p14="http://schemas.microsoft.com/office/powerpoint/2010/main" val="1950409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2395232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4686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10/9/2023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2065816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5912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143108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77603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33149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73195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955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99097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12682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12203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58292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403706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84638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325531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435960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3037985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09/10/2023</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600388679"/>
      </p:ext>
    </p:extLst>
  </p:cSld>
  <p:clrMap bg1="lt1" tx1="dk1" bg2="dk2" tx2="lt2" accent1="accent1" accent2="accent2" accent3="accent3" accent4="accent4" accent5="accent5" accent6="accent6" hlink="hlink" folHlink="folHlink"/>
  <p:sldLayoutIdLst>
    <p:sldLayoutId id="2147483672" r:id="rId1"/>
    <p:sldLayoutId id="2147483698" r:id="rId2"/>
    <p:sldLayoutId id="2147483699" r:id="rId3"/>
    <p:sldLayoutId id="2147483700" r:id="rId4"/>
    <p:sldLayoutId id="2147483715" r:id="rId5"/>
    <p:sldLayoutId id="2147483716"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09/10/2023</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74485699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R-ChatGPT/ChatGPT-UITGELEGD" TargetMode="External"/><Relationship Id="rId5" Type="http://schemas.openxmlformats.org/officeDocument/2006/relationships/hyperlink" Target="https://hr.nl/ai" TargetMode="External"/><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hyperlink" Target="https://doi.org/10.1007/978-3-030-04497-8_14" TargetMode="Externa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17.emf"/><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microbit.org/get-started/getting-started/introduct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hyperlink" Target="https://www.dfrobot.com/blog-1483.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hyperlink" Target="https://www.dfrobot.com/blog-1483.html" TargetMode="Externa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hyperlink" Target="https://wiki.dfrobot.com/SKU_MBT0021-EN_Maqueen_Plus_STEAM_Programming_Educational_Robo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DFRobot/pxt-DFRobot_MaqueenPlus_v20"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hyperlink" Target="https://community.dfrobot.com/makelog-308279.html"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hyperlink" Target="https://www.ericsson.com/en/ericsson-one/digitalhuman"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s://www.tencentcloud.com/products/ivh"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venturebeat.com/ai/synthetic-data-api-for-virtual-human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hyperlink" Target="https://lovo.ai/post/video-dubbing-the-future-of-ai-voice-actor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38.emf"/><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hyperlink" Target="https://www.virtualhumans.org/article/the-video-game-engines-bringing-virtual-influencers-to-lif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www.nvidia.com/en-us/on-demand/session/gtcspring21-s31882/"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43.emf"/><Relationship Id="rId4" Type="http://schemas.openxmlformats.org/officeDocument/2006/relationships/image" Target="../media/image42.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video" Target="https://www.youtube.com/embed/jrZ71xtaJ5E?feature=oembed" TargetMode="External"/><Relationship Id="rId6" Type="http://schemas.openxmlformats.org/officeDocument/2006/relationships/image" Target="../media/image45.jpeg"/><Relationship Id="rId5" Type="http://schemas.openxmlformats.org/officeDocument/2006/relationships/hyperlink" Target="https://developer.nvidia.com/blog/an-era-of-digital-humans-pushing-the-envelope-of-photorealistic-digital-character-creation/" TargetMode="Externa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https://developer.nvidia.com/blog/fast-track-your-production-ai-with-pre-trained-models-and-tao-toolkit-3-0/"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nvidia.com/digital-humans-teaching-kit-syllabus"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hyperlink" Target="https://www.digitalhumans.com/blog/uneeq-first-digital-human-sdk-ar-vr-experienc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hyperlink" Target="https://www.rask.ai/"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logs.nvidia.com/blog/2023/04/21/epic-benefits-omniverse-connector-unreal-engine/" TargetMode="External"/><Relationship Id="rId2" Type="http://schemas.openxmlformats.org/officeDocument/2006/relationships/image" Target="../media/image11.jpg"/><Relationship Id="rId1" Type="http://schemas.openxmlformats.org/officeDocument/2006/relationships/slideLayout" Target="../slideLayouts/slideLayout29.xml"/><Relationship Id="rId4" Type="http://schemas.openxmlformats.org/officeDocument/2006/relationships/hyperlink" Target="https://www.fxguide.com/quicktakes/nvidia-ace-enables-easier-interactive-avatar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hyperlink" Target="https://robfvdw.medium.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researchgate.net/profile/Robert-Van-Der-Willigen-2" TargetMode="External"/><Relationship Id="rId2" Type="http://schemas.openxmlformats.org/officeDocument/2006/relationships/image" Target="../media/image57.png"/><Relationship Id="rId1" Type="http://schemas.openxmlformats.org/officeDocument/2006/relationships/slideLayout" Target="../slideLayouts/slideLayout14.xml"/><Relationship Id="rId5" Type="http://schemas.openxmlformats.org/officeDocument/2006/relationships/image" Target="../media/image54.jpe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9.png"/><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hyperlink" Target="https://github.com/robvdw?tab=repositorie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hyperlink" Target="https://www.businessinsider.com/ai-startups-netflix-marvel-lucasfilm-holllywood-deepfake-dubbing-vc-funding-2023-3?r=US&amp;IR=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hyperlink" Target="https://www.unrealengine.com/marketplace/en-US/item/66b869fa0d3748e78d422e59716597b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671" y="-28069"/>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3129365" y="1076954"/>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Digital Humans</a:t>
            </a:r>
            <a:endParaRPr lang="en-US" sz="40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11" name="object 5">
            <a:extLst>
              <a:ext uri="{FF2B5EF4-FFF2-40B4-BE49-F238E27FC236}">
                <a16:creationId xmlns:a16="http://schemas.microsoft.com/office/drawing/2014/main" id="{FA0B4F31-DD84-46B1-AF5E-F3EEF4B3B3C0}"/>
              </a:ext>
            </a:extLst>
          </p:cNvPr>
          <p:cNvSpPr txBox="1">
            <a:spLocks/>
          </p:cNvSpPr>
          <p:nvPr/>
        </p:nvSpPr>
        <p:spPr>
          <a:xfrm>
            <a:off x="4200101" y="1874237"/>
            <a:ext cx="4759300" cy="2330125"/>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“Coding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Digital Agents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vs</a:t>
            </a:r>
          </a:p>
          <a:p>
            <a:pPr>
              <a:spcAft>
                <a:spcPts val="0"/>
              </a:spcAft>
              <a:tabLst>
                <a:tab pos="292735" algn="l"/>
              </a:tabLst>
            </a:pPr>
            <a:r>
              <a:rPr lang="en-US" sz="3200" b="1" dirty="0" err="1">
                <a:solidFill>
                  <a:srgbClr val="C00000"/>
                </a:solidFill>
                <a:latin typeface="Century Gothic" panose="020B0502020202020204" pitchFamily="34" charset="0"/>
                <a:ea typeface="Meiryo" panose="020B0604030504040204" pitchFamily="34" charset="-128"/>
                <a:cs typeface="Times New Roman" panose="02020603050405020304" pitchFamily="18" charset="0"/>
              </a:rPr>
              <a:t>MetaHumans</a:t>
            </a: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 </a:t>
            </a:r>
          </a:p>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Game Engines”</a:t>
            </a:r>
          </a:p>
        </p:txBody>
      </p:sp>
      <p:sp>
        <p:nvSpPr>
          <p:cNvPr id="8" name="Subtitle 2">
            <a:extLst>
              <a:ext uri="{FF2B5EF4-FFF2-40B4-BE49-F238E27FC236}">
                <a16:creationId xmlns:a16="http://schemas.microsoft.com/office/drawing/2014/main" id="{E25B652B-9235-2343-B93F-585C33984404}"/>
              </a:ext>
            </a:extLst>
          </p:cNvPr>
          <p:cNvSpPr txBox="1">
            <a:spLocks/>
          </p:cNvSpPr>
          <p:nvPr/>
        </p:nvSpPr>
        <p:spPr>
          <a:xfrm>
            <a:off x="10311074" y="6306720"/>
            <a:ext cx="1532972" cy="39279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hlinkClick r:id="rId5"/>
              </a:rPr>
              <a:t>hr.nl/ai</a:t>
            </a:r>
            <a:endPar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endParaRPr kumimoji="0" lang="nl-NL" sz="22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10" name="Picture 4">
            <a:hlinkClick r:id="rId6"/>
            <a:extLst>
              <a:ext uri="{FF2B5EF4-FFF2-40B4-BE49-F238E27FC236}">
                <a16:creationId xmlns:a16="http://schemas.microsoft.com/office/drawing/2014/main" id="{151C03E5-7824-2969-7FC7-4D3F54290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428" y="4883527"/>
            <a:ext cx="1366263" cy="136626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5">
            <a:extLst>
              <a:ext uri="{FF2B5EF4-FFF2-40B4-BE49-F238E27FC236}">
                <a16:creationId xmlns:a16="http://schemas.microsoft.com/office/drawing/2014/main" id="{C7454B00-DC2E-E409-5E22-645778509EE1}"/>
              </a:ext>
            </a:extLst>
          </p:cNvPr>
          <p:cNvSpPr txBox="1">
            <a:spLocks/>
          </p:cNvSpPr>
          <p:nvPr/>
        </p:nvSpPr>
        <p:spPr>
          <a:xfrm>
            <a:off x="431309" y="5566658"/>
            <a:ext cx="2376286"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rPr>
              <a:t>Les 03</a:t>
            </a:r>
            <a:endParaRPr lang="en-US" sz="4000"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1026" name="Picture 2" descr="Makena Rasmussen">
            <a:extLst>
              <a:ext uri="{FF2B5EF4-FFF2-40B4-BE49-F238E27FC236}">
                <a16:creationId xmlns:a16="http://schemas.microsoft.com/office/drawing/2014/main" id="{FE4F764C-1FFC-0582-250E-1EB9713E79F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69" t="1431" r="12747" b="22771"/>
          <a:stretch/>
        </p:blipFill>
        <p:spPr bwMode="auto">
          <a:xfrm>
            <a:off x="285215" y="333726"/>
            <a:ext cx="2803303" cy="1486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8CE35A4-47F9-940B-2B9A-3F534911441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215" y="3843576"/>
            <a:ext cx="2803303" cy="15768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C52DC3A-E826-091C-4DFA-1A3B93879F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215" y="2030359"/>
            <a:ext cx="2803303" cy="157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6" name="Picture 5">
            <a:extLst>
              <a:ext uri="{FF2B5EF4-FFF2-40B4-BE49-F238E27FC236}">
                <a16:creationId xmlns:a16="http://schemas.microsoft.com/office/drawing/2014/main" id="{DE89E4EF-F447-3C83-5864-8E1D8B450791}"/>
              </a:ext>
            </a:extLst>
          </p:cNvPr>
          <p:cNvPicPr>
            <a:picLocks noChangeAspect="1"/>
          </p:cNvPicPr>
          <p:nvPr/>
        </p:nvPicPr>
        <p:blipFill>
          <a:blip r:embed="rId4"/>
          <a:stretch>
            <a:fillRect/>
          </a:stretch>
        </p:blipFill>
        <p:spPr>
          <a:xfrm>
            <a:off x="2089797" y="1717401"/>
            <a:ext cx="4281797" cy="4155365"/>
          </a:xfrm>
          <a:prstGeom prst="rect">
            <a:avLst/>
          </a:prstGeom>
        </p:spPr>
      </p:pic>
      <p:sp>
        <p:nvSpPr>
          <p:cNvPr id="11" name="TextBox 10">
            <a:extLst>
              <a:ext uri="{FF2B5EF4-FFF2-40B4-BE49-F238E27FC236}">
                <a16:creationId xmlns:a16="http://schemas.microsoft.com/office/drawing/2014/main" id="{82D52B96-1885-FB8A-3470-EAE8923B64D8}"/>
              </a:ext>
            </a:extLst>
          </p:cNvPr>
          <p:cNvSpPr txBox="1"/>
          <p:nvPr/>
        </p:nvSpPr>
        <p:spPr>
          <a:xfrm>
            <a:off x="2171645" y="5955171"/>
            <a:ext cx="5505905"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Sánchez-Díaz, X., Ayala-</a:t>
            </a:r>
            <a:r>
              <a:rPr lang="en-US" sz="1200" b="0" i="0" dirty="0" err="1">
                <a:solidFill>
                  <a:srgbClr val="222222"/>
                </a:solidFill>
                <a:effectLst/>
                <a:latin typeface="Arial" panose="020B0604020202020204" pitchFamily="34" charset="0"/>
              </a:rPr>
              <a:t>Bastidas</a:t>
            </a:r>
            <a:r>
              <a:rPr lang="en-US" sz="1200" b="0" i="0" dirty="0">
                <a:solidFill>
                  <a:srgbClr val="222222"/>
                </a:solidFill>
                <a:effectLst/>
                <a:latin typeface="Arial" panose="020B0604020202020204" pitchFamily="34" charset="0"/>
              </a:rPr>
              <a:t>, G., Fonseca-Ortiz, P., &amp; Garrido, L. (2018). A knowledge-based methodology for building a conversational chatbot as an intelligent tutor. </a:t>
            </a:r>
            <a:r>
              <a:rPr lang="en-NL" sz="1200" dirty="0">
                <a:hlinkClick r:id="rId5"/>
              </a:rPr>
              <a:t>https://doi.org/10.1007/978-3-030-04497-8_1</a:t>
            </a:r>
            <a:r>
              <a:rPr lang="en-US" sz="1200" dirty="0">
                <a:hlinkClick r:id="rId5"/>
              </a:rPr>
              <a:t>4</a:t>
            </a:r>
            <a:endParaRPr lang="en-US" sz="1200" dirty="0"/>
          </a:p>
          <a:p>
            <a:endParaRPr lang="en-NL" sz="1200" dirty="0"/>
          </a:p>
        </p:txBody>
      </p:sp>
      <p:sp>
        <p:nvSpPr>
          <p:cNvPr id="19" name="Rectangle: Rounded Corners 18">
            <a:extLst>
              <a:ext uri="{FF2B5EF4-FFF2-40B4-BE49-F238E27FC236}">
                <a16:creationId xmlns:a16="http://schemas.microsoft.com/office/drawing/2014/main" id="{F344DCE6-1C0C-163A-51CE-D787468630DB}"/>
              </a:ext>
            </a:extLst>
          </p:cNvPr>
          <p:cNvSpPr/>
          <p:nvPr/>
        </p:nvSpPr>
        <p:spPr>
          <a:xfrm>
            <a:off x="2171645" y="3120330"/>
            <a:ext cx="2050473" cy="226290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898412B5-629D-B27E-AAE5-F6739BBC6C05}"/>
              </a:ext>
            </a:extLst>
          </p:cNvPr>
          <p:cNvSpPr/>
          <p:nvPr/>
        </p:nvSpPr>
        <p:spPr>
          <a:xfrm>
            <a:off x="3658700" y="3127438"/>
            <a:ext cx="2239818" cy="1424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object 4">
            <a:extLst>
              <a:ext uri="{FF2B5EF4-FFF2-40B4-BE49-F238E27FC236}">
                <a16:creationId xmlns:a16="http://schemas.microsoft.com/office/drawing/2014/main" id="{AD084C32-FA10-7970-448C-5787A59A94BE}"/>
              </a:ext>
            </a:extLst>
          </p:cNvPr>
          <p:cNvGrpSpPr/>
          <p:nvPr/>
        </p:nvGrpSpPr>
        <p:grpSpPr>
          <a:xfrm>
            <a:off x="978795" y="366733"/>
            <a:ext cx="7160653" cy="1038790"/>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175832" y="389999"/>
            <a:ext cx="6834827" cy="954107"/>
          </a:xfrm>
          <a:prstGeom prst="rect">
            <a:avLst/>
          </a:prstGeom>
          <a:noFill/>
        </p:spPr>
        <p:txBody>
          <a:bodyPr wrap="square">
            <a:spAutoFit/>
          </a:bodyPr>
          <a:lstStyle/>
          <a:p>
            <a:r>
              <a:rPr lang="nl-NL" sz="2800" b="1" i="1" dirty="0">
                <a:latin typeface="Courier New"/>
                <a:cs typeface="Courier New"/>
              </a:rPr>
              <a:t>ChatGPT is een </a:t>
            </a:r>
            <a:r>
              <a:rPr lang="nl-NL" sz="2800" b="1" i="1" dirty="0" err="1">
                <a:latin typeface="Courier New"/>
                <a:cs typeface="Courier New"/>
              </a:rPr>
              <a:t>Conversationele</a:t>
            </a:r>
            <a:r>
              <a:rPr lang="nl-NL" sz="2800" b="1" i="1" dirty="0">
                <a:latin typeface="Courier New"/>
                <a:cs typeface="Courier New"/>
              </a:rPr>
              <a:t> </a:t>
            </a:r>
          </a:p>
          <a:p>
            <a:r>
              <a:rPr lang="nl-NL" sz="2800" b="1" i="1" dirty="0">
                <a:solidFill>
                  <a:srgbClr val="FF0000"/>
                </a:solidFill>
                <a:latin typeface="Courier New"/>
                <a:cs typeface="Courier New"/>
              </a:rPr>
              <a:t>tekst-in/tekst-uit </a:t>
            </a:r>
            <a:r>
              <a:rPr lang="nl-NL" sz="2800" b="1" i="1" dirty="0">
                <a:latin typeface="Courier New"/>
                <a:cs typeface="Courier New"/>
              </a:rPr>
              <a:t>AI-agent  </a:t>
            </a:r>
            <a:endParaRPr lang="en-US" sz="2800" dirty="0"/>
          </a:p>
        </p:txBody>
      </p:sp>
      <p:sp>
        <p:nvSpPr>
          <p:cNvPr id="10" name="TextBox 9">
            <a:extLst>
              <a:ext uri="{FF2B5EF4-FFF2-40B4-BE49-F238E27FC236}">
                <a16:creationId xmlns:a16="http://schemas.microsoft.com/office/drawing/2014/main" id="{A844A7FC-439F-6CE9-FCE0-F2541ADD2840}"/>
              </a:ext>
            </a:extLst>
          </p:cNvPr>
          <p:cNvSpPr txBox="1"/>
          <p:nvPr/>
        </p:nvSpPr>
        <p:spPr>
          <a:xfrm>
            <a:off x="8791979" y="3728564"/>
            <a:ext cx="2150771" cy="523220"/>
          </a:xfrm>
          <a:prstGeom prst="rect">
            <a:avLst/>
          </a:prstGeom>
          <a:noFill/>
        </p:spPr>
        <p:txBody>
          <a:bodyPr wrap="square">
            <a:spAutoFit/>
          </a:bodyPr>
          <a:lstStyle/>
          <a:p>
            <a:r>
              <a:rPr lang="nl-NL" sz="2800" b="1" i="1" dirty="0">
                <a:latin typeface="Courier New"/>
                <a:cs typeface="Courier New"/>
              </a:rPr>
              <a:t>BLACK-BOX</a:t>
            </a:r>
            <a:endParaRPr lang="en-US" sz="2800" dirty="0"/>
          </a:p>
        </p:txBody>
      </p:sp>
      <p:sp>
        <p:nvSpPr>
          <p:cNvPr id="12" name="Arrow: Right 11">
            <a:extLst>
              <a:ext uri="{FF2B5EF4-FFF2-40B4-BE49-F238E27FC236}">
                <a16:creationId xmlns:a16="http://schemas.microsoft.com/office/drawing/2014/main" id="{F5FEEBB2-4EA2-527C-DA45-F46FB087273E}"/>
              </a:ext>
            </a:extLst>
          </p:cNvPr>
          <p:cNvSpPr/>
          <p:nvPr/>
        </p:nvSpPr>
        <p:spPr>
          <a:xfrm>
            <a:off x="6501223" y="3691813"/>
            <a:ext cx="1768699" cy="59672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7912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786065-33BB-79A2-CA7A-2120BFFBD3B7}"/>
              </a:ext>
            </a:extLst>
          </p:cNvPr>
          <p:cNvPicPr>
            <a:picLocks noChangeAspect="1"/>
          </p:cNvPicPr>
          <p:nvPr/>
        </p:nvPicPr>
        <p:blipFill>
          <a:blip r:embed="rId2"/>
          <a:stretch>
            <a:fillRect/>
          </a:stretch>
        </p:blipFill>
        <p:spPr>
          <a:xfrm>
            <a:off x="621030" y="1588940"/>
            <a:ext cx="10949940" cy="3577087"/>
          </a:xfrm>
          <a:prstGeom prst="rect">
            <a:avLst/>
          </a:prstGeom>
        </p:spPr>
      </p:pic>
      <p:grpSp>
        <p:nvGrpSpPr>
          <p:cNvPr id="3" name="object 4">
            <a:extLst>
              <a:ext uri="{FF2B5EF4-FFF2-40B4-BE49-F238E27FC236}">
                <a16:creationId xmlns:a16="http://schemas.microsoft.com/office/drawing/2014/main" id="{B10E1FB8-6168-E501-64A5-F17B49AFA3E0}"/>
              </a:ext>
            </a:extLst>
          </p:cNvPr>
          <p:cNvGrpSpPr/>
          <p:nvPr/>
        </p:nvGrpSpPr>
        <p:grpSpPr>
          <a:xfrm>
            <a:off x="1408436" y="158948"/>
            <a:ext cx="9798513" cy="929623"/>
            <a:chOff x="1081619" y="5621982"/>
            <a:chExt cx="10841990" cy="3277235"/>
          </a:xfrm>
        </p:grpSpPr>
        <p:sp>
          <p:nvSpPr>
            <p:cNvPr id="4" name="object 5">
              <a:extLst>
                <a:ext uri="{FF2B5EF4-FFF2-40B4-BE49-F238E27FC236}">
                  <a16:creationId xmlns:a16="http://schemas.microsoft.com/office/drawing/2014/main" id="{98804764-E81C-4183-EE9E-F99C21A75D1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6C45EAD5-F40D-D89E-EFFE-88C98D222D17}"/>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98708BE-60DB-92A1-C8F6-62A58694DA67}"/>
              </a:ext>
            </a:extLst>
          </p:cNvPr>
          <p:cNvSpPr txBox="1"/>
          <p:nvPr/>
        </p:nvSpPr>
        <p:spPr>
          <a:xfrm>
            <a:off x="2756080" y="347251"/>
            <a:ext cx="7018986"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Conversational</a:t>
            </a:r>
            <a:r>
              <a:rPr lang="nl-NL" sz="4219" b="1" dirty="0">
                <a:latin typeface="Courier New"/>
                <a:cs typeface="Courier New"/>
              </a:rPr>
              <a:t> </a:t>
            </a:r>
            <a:r>
              <a:rPr lang="nl-NL" sz="4219" b="1" dirty="0" err="1">
                <a:latin typeface="Courier New"/>
                <a:cs typeface="Courier New"/>
              </a:rPr>
              <a:t>Agents</a:t>
            </a:r>
            <a:endParaRPr lang="nl-NL" sz="4219" b="1" dirty="0">
              <a:latin typeface="Courier New"/>
              <a:cs typeface="Courier New"/>
            </a:endParaRPr>
          </a:p>
        </p:txBody>
      </p:sp>
      <p:pic>
        <p:nvPicPr>
          <p:cNvPr id="7" name="Picture 6">
            <a:hlinkClick r:id="rId3"/>
            <a:extLst>
              <a:ext uri="{FF2B5EF4-FFF2-40B4-BE49-F238E27FC236}">
                <a16:creationId xmlns:a16="http://schemas.microsoft.com/office/drawing/2014/main" id="{365F181F-2091-C767-A785-5371E6E32B75}"/>
              </a:ext>
            </a:extLst>
          </p:cNvPr>
          <p:cNvPicPr>
            <a:picLocks noChangeAspect="1"/>
          </p:cNvPicPr>
          <p:nvPr/>
        </p:nvPicPr>
        <p:blipFill>
          <a:blip r:embed="rId4"/>
          <a:stretch>
            <a:fillRect/>
          </a:stretch>
        </p:blipFill>
        <p:spPr>
          <a:xfrm>
            <a:off x="7486053" y="5499278"/>
            <a:ext cx="4581449" cy="1275876"/>
          </a:xfrm>
          <a:prstGeom prst="rect">
            <a:avLst/>
          </a:prstGeom>
        </p:spPr>
      </p:pic>
    </p:spTree>
    <p:extLst>
      <p:ext uri="{BB962C8B-B14F-4D97-AF65-F5344CB8AC3E}">
        <p14:creationId xmlns:p14="http://schemas.microsoft.com/office/powerpoint/2010/main" val="3967285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D90141D-12B6-C646-F850-8CB2E5C84C30}"/>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1539448"/>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ROBOT IMPLEMENTATIE</a:t>
            </a:r>
          </a:p>
          <a:p>
            <a:pPr marL="8929">
              <a:spcBef>
                <a:spcPts val="91"/>
              </a:spcBef>
            </a:pPr>
            <a:r>
              <a:rPr lang="en-US" sz="4219" b="1" i="1" dirty="0">
                <a:latin typeface="Courier New"/>
                <a:cs typeface="Courier New"/>
              </a:rPr>
              <a:t>Digital human</a:t>
            </a:r>
            <a:endParaRPr sz="4219" i="1" dirty="0">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4021045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15FF96-E37D-D2FB-3FCE-E62EE7DB1EAF}"/>
              </a:ext>
            </a:extLst>
          </p:cNvPr>
          <p:cNvPicPr>
            <a:picLocks noChangeAspect="1"/>
          </p:cNvPicPr>
          <p:nvPr/>
        </p:nvPicPr>
        <p:blipFill>
          <a:blip r:embed="rId3"/>
          <a:stretch>
            <a:fillRect/>
          </a:stretch>
        </p:blipFill>
        <p:spPr>
          <a:xfrm>
            <a:off x="4964546" y="212883"/>
            <a:ext cx="6867235" cy="5946724"/>
          </a:xfrm>
          <a:prstGeom prst="rect">
            <a:avLst/>
          </a:prstGeom>
        </p:spPr>
      </p:pic>
      <p:sp>
        <p:nvSpPr>
          <p:cNvPr id="4" name="TextBox 3">
            <a:extLst>
              <a:ext uri="{FF2B5EF4-FFF2-40B4-BE49-F238E27FC236}">
                <a16:creationId xmlns:a16="http://schemas.microsoft.com/office/drawing/2014/main" id="{60A7C381-E92E-C1DD-88FB-49CDFEF6A97C}"/>
              </a:ext>
            </a:extLst>
          </p:cNvPr>
          <p:cNvSpPr txBox="1"/>
          <p:nvPr/>
        </p:nvSpPr>
        <p:spPr>
          <a:xfrm>
            <a:off x="5634182" y="6331142"/>
            <a:ext cx="6096000" cy="369332"/>
          </a:xfrm>
          <a:prstGeom prst="rect">
            <a:avLst/>
          </a:prstGeom>
          <a:solidFill>
            <a:schemeClr val="bg1">
              <a:lumMod val="95000"/>
            </a:schemeClr>
          </a:solidFill>
        </p:spPr>
        <p:txBody>
          <a:bodyPr wrap="square">
            <a:spAutoFit/>
          </a:bodyPr>
          <a:lstStyle/>
          <a:p>
            <a:r>
              <a:rPr lang="en-NL" dirty="0">
                <a:hlinkClick r:id="rId4"/>
              </a:rPr>
              <a:t>https://microbit.org/get-started/getting-started/introduction/</a:t>
            </a:r>
            <a:endParaRPr lang="en-US" dirty="0"/>
          </a:p>
        </p:txBody>
      </p:sp>
      <p:pic>
        <p:nvPicPr>
          <p:cNvPr id="20483" name="Picture 3" descr="micro:bit - Scratch Wiki">
            <a:extLst>
              <a:ext uri="{FF2B5EF4-FFF2-40B4-BE49-F238E27FC236}">
                <a16:creationId xmlns:a16="http://schemas.microsoft.com/office/drawing/2014/main" id="{1C308D6F-7C6B-19EA-4838-8956B6D00C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96" y="4247284"/>
            <a:ext cx="2773238" cy="1719408"/>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Micro Bit - Wikipedia">
            <a:extLst>
              <a:ext uri="{FF2B5EF4-FFF2-40B4-BE49-F238E27FC236}">
                <a16:creationId xmlns:a16="http://schemas.microsoft.com/office/drawing/2014/main" id="{EB10FD8D-A7F9-812E-BC65-C59FC8A2EC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197" y="1672937"/>
            <a:ext cx="333375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502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44477C-5C5E-1991-0E68-3920460F3405}"/>
              </a:ext>
            </a:extLst>
          </p:cNvPr>
          <p:cNvPicPr>
            <a:picLocks noChangeAspect="1"/>
          </p:cNvPicPr>
          <p:nvPr/>
        </p:nvPicPr>
        <p:blipFill>
          <a:blip r:embed="rId3"/>
          <a:stretch>
            <a:fillRect/>
          </a:stretch>
        </p:blipFill>
        <p:spPr>
          <a:xfrm>
            <a:off x="1932210" y="497033"/>
            <a:ext cx="8327579" cy="5441947"/>
          </a:xfrm>
          <a:prstGeom prst="rect">
            <a:avLst/>
          </a:prstGeom>
        </p:spPr>
      </p:pic>
      <p:sp>
        <p:nvSpPr>
          <p:cNvPr id="4" name="TextBox 3">
            <a:extLst>
              <a:ext uri="{FF2B5EF4-FFF2-40B4-BE49-F238E27FC236}">
                <a16:creationId xmlns:a16="http://schemas.microsoft.com/office/drawing/2014/main" id="{8830D020-5B7C-8BF9-9AB3-1ED2632974EB}"/>
              </a:ext>
            </a:extLst>
          </p:cNvPr>
          <p:cNvSpPr txBox="1"/>
          <p:nvPr/>
        </p:nvSpPr>
        <p:spPr>
          <a:xfrm>
            <a:off x="7102763" y="6292336"/>
            <a:ext cx="4285673" cy="369332"/>
          </a:xfrm>
          <a:prstGeom prst="rect">
            <a:avLst/>
          </a:prstGeom>
          <a:solidFill>
            <a:schemeClr val="bg1">
              <a:lumMod val="85000"/>
            </a:schemeClr>
          </a:solidFill>
        </p:spPr>
        <p:txBody>
          <a:bodyPr wrap="square">
            <a:spAutoFit/>
          </a:bodyPr>
          <a:lstStyle/>
          <a:p>
            <a:r>
              <a:rPr lang="en-NL" dirty="0">
                <a:hlinkClick r:id="rId4"/>
              </a:rPr>
              <a:t>https://www.dfrobot.com/blog-1483.html</a:t>
            </a:r>
            <a:endParaRPr lang="en-US" dirty="0"/>
          </a:p>
        </p:txBody>
      </p:sp>
    </p:spTree>
    <p:extLst>
      <p:ext uri="{BB962C8B-B14F-4D97-AF65-F5344CB8AC3E}">
        <p14:creationId xmlns:p14="http://schemas.microsoft.com/office/powerpoint/2010/main" val="253324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4740957B-F3D8-2CFF-BE87-760129689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45" y="544944"/>
            <a:ext cx="4586746" cy="5638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FDBD457E-CB6C-04B5-E2CC-7090C53E8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4252" y="683489"/>
            <a:ext cx="4303440" cy="55002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D9E11B-AECC-B096-A0D2-524A34B56E54}"/>
              </a:ext>
            </a:extLst>
          </p:cNvPr>
          <p:cNvSpPr txBox="1"/>
          <p:nvPr/>
        </p:nvSpPr>
        <p:spPr>
          <a:xfrm>
            <a:off x="7102763" y="6292336"/>
            <a:ext cx="4285673" cy="369332"/>
          </a:xfrm>
          <a:prstGeom prst="rect">
            <a:avLst/>
          </a:prstGeom>
          <a:solidFill>
            <a:schemeClr val="bg1">
              <a:lumMod val="85000"/>
            </a:schemeClr>
          </a:solidFill>
        </p:spPr>
        <p:txBody>
          <a:bodyPr wrap="square">
            <a:spAutoFit/>
          </a:bodyPr>
          <a:lstStyle/>
          <a:p>
            <a:r>
              <a:rPr lang="en-NL" dirty="0">
                <a:hlinkClick r:id="rId5"/>
              </a:rPr>
              <a:t>https://www.dfrobot.com/blog-1483.html</a:t>
            </a:r>
            <a:endParaRPr lang="en-US" dirty="0"/>
          </a:p>
        </p:txBody>
      </p:sp>
    </p:spTree>
    <p:extLst>
      <p:ext uri="{BB962C8B-B14F-4D97-AF65-F5344CB8AC3E}">
        <p14:creationId xmlns:p14="http://schemas.microsoft.com/office/powerpoint/2010/main" val="786885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3615A91-6914-C27E-9E02-545D81220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654" y="1081809"/>
            <a:ext cx="6386945" cy="42579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61F2CF-5B63-C828-1577-3F04E967719E}"/>
              </a:ext>
            </a:extLst>
          </p:cNvPr>
          <p:cNvSpPr txBox="1"/>
          <p:nvPr/>
        </p:nvSpPr>
        <p:spPr>
          <a:xfrm>
            <a:off x="2858654" y="5687444"/>
            <a:ext cx="6737928" cy="646331"/>
          </a:xfrm>
          <a:prstGeom prst="rect">
            <a:avLst/>
          </a:prstGeom>
          <a:solidFill>
            <a:schemeClr val="bg1">
              <a:lumMod val="85000"/>
            </a:schemeClr>
          </a:solidFill>
        </p:spPr>
        <p:txBody>
          <a:bodyPr wrap="square">
            <a:spAutoFit/>
          </a:bodyPr>
          <a:lstStyle/>
          <a:p>
            <a:r>
              <a:rPr lang="en-NL" dirty="0">
                <a:hlinkClick r:id="rId4"/>
              </a:rPr>
              <a:t>https://wiki.dfrobot.com/SKU_MBT0021-EN_Maqueen_Plus_STEAM_Programming_Educational_Robot</a:t>
            </a:r>
            <a:endParaRPr lang="en-US" dirty="0"/>
          </a:p>
        </p:txBody>
      </p:sp>
    </p:spTree>
    <p:extLst>
      <p:ext uri="{BB962C8B-B14F-4D97-AF65-F5344CB8AC3E}">
        <p14:creationId xmlns:p14="http://schemas.microsoft.com/office/powerpoint/2010/main" val="2228814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AA7916-69B3-9D2E-C8BA-82CA2A4E00D8}"/>
              </a:ext>
            </a:extLst>
          </p:cNvPr>
          <p:cNvSpPr txBox="1"/>
          <p:nvPr/>
        </p:nvSpPr>
        <p:spPr>
          <a:xfrm>
            <a:off x="7167418" y="5957579"/>
            <a:ext cx="3980873" cy="646331"/>
          </a:xfrm>
          <a:prstGeom prst="rect">
            <a:avLst/>
          </a:prstGeom>
          <a:solidFill>
            <a:schemeClr val="bg1">
              <a:lumMod val="85000"/>
            </a:schemeClr>
          </a:solidFill>
        </p:spPr>
        <p:txBody>
          <a:bodyPr wrap="square">
            <a:spAutoFit/>
          </a:bodyPr>
          <a:lstStyle/>
          <a:p>
            <a:r>
              <a:rPr lang="en-NL" dirty="0">
                <a:hlinkClick r:id="rId3"/>
              </a:rPr>
              <a:t>https://github.com/DFRobot/pxt-DFRobot_MaqueenPlus_v20</a:t>
            </a:r>
            <a:endParaRPr lang="en-US" dirty="0"/>
          </a:p>
        </p:txBody>
      </p:sp>
      <p:pic>
        <p:nvPicPr>
          <p:cNvPr id="4" name="Picture 3">
            <a:extLst>
              <a:ext uri="{FF2B5EF4-FFF2-40B4-BE49-F238E27FC236}">
                <a16:creationId xmlns:a16="http://schemas.microsoft.com/office/drawing/2014/main" id="{35792708-0AF0-7D7D-C64C-5374AD07D071}"/>
              </a:ext>
            </a:extLst>
          </p:cNvPr>
          <p:cNvPicPr>
            <a:picLocks noChangeAspect="1"/>
          </p:cNvPicPr>
          <p:nvPr/>
        </p:nvPicPr>
        <p:blipFill>
          <a:blip r:embed="rId4"/>
          <a:stretch>
            <a:fillRect/>
          </a:stretch>
        </p:blipFill>
        <p:spPr>
          <a:xfrm>
            <a:off x="6830105" y="411017"/>
            <a:ext cx="4805814" cy="5426364"/>
          </a:xfrm>
          <a:prstGeom prst="rect">
            <a:avLst/>
          </a:prstGeom>
        </p:spPr>
      </p:pic>
      <p:pic>
        <p:nvPicPr>
          <p:cNvPr id="5" name="Picture 4">
            <a:extLst>
              <a:ext uri="{FF2B5EF4-FFF2-40B4-BE49-F238E27FC236}">
                <a16:creationId xmlns:a16="http://schemas.microsoft.com/office/drawing/2014/main" id="{22680A45-5787-CF87-13C0-B1A099F3F5D6}"/>
              </a:ext>
            </a:extLst>
          </p:cNvPr>
          <p:cNvPicPr>
            <a:picLocks noChangeAspect="1"/>
          </p:cNvPicPr>
          <p:nvPr/>
        </p:nvPicPr>
        <p:blipFill>
          <a:blip r:embed="rId5"/>
          <a:stretch>
            <a:fillRect/>
          </a:stretch>
        </p:blipFill>
        <p:spPr>
          <a:xfrm>
            <a:off x="250833" y="411017"/>
            <a:ext cx="6042872" cy="5486400"/>
          </a:xfrm>
          <a:prstGeom prst="rect">
            <a:avLst/>
          </a:prstGeom>
        </p:spPr>
      </p:pic>
      <p:sp>
        <p:nvSpPr>
          <p:cNvPr id="7" name="TextBox 6">
            <a:extLst>
              <a:ext uri="{FF2B5EF4-FFF2-40B4-BE49-F238E27FC236}">
                <a16:creationId xmlns:a16="http://schemas.microsoft.com/office/drawing/2014/main" id="{8462CA9A-3375-6829-4F2B-94293D3EABB6}"/>
              </a:ext>
            </a:extLst>
          </p:cNvPr>
          <p:cNvSpPr txBox="1"/>
          <p:nvPr/>
        </p:nvSpPr>
        <p:spPr>
          <a:xfrm>
            <a:off x="283160" y="6077651"/>
            <a:ext cx="6096000" cy="369332"/>
          </a:xfrm>
          <a:prstGeom prst="rect">
            <a:avLst/>
          </a:prstGeom>
          <a:solidFill>
            <a:schemeClr val="bg1">
              <a:lumMod val="85000"/>
            </a:schemeClr>
          </a:solidFill>
        </p:spPr>
        <p:txBody>
          <a:bodyPr wrap="square">
            <a:spAutoFit/>
          </a:bodyPr>
          <a:lstStyle/>
          <a:p>
            <a:r>
              <a:rPr lang="en-NL" dirty="0">
                <a:hlinkClick r:id="rId6"/>
              </a:rPr>
              <a:t>https://community.dfrobot.com/makelog-308279.html</a:t>
            </a:r>
            <a:endParaRPr lang="en-US" dirty="0"/>
          </a:p>
        </p:txBody>
      </p:sp>
    </p:spTree>
    <p:extLst>
      <p:ext uri="{BB962C8B-B14F-4D97-AF65-F5344CB8AC3E}">
        <p14:creationId xmlns:p14="http://schemas.microsoft.com/office/powerpoint/2010/main" val="3874990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oard Overview">
            <a:extLst>
              <a:ext uri="{FF2B5EF4-FFF2-40B4-BE49-F238E27FC236}">
                <a16:creationId xmlns:a16="http://schemas.microsoft.com/office/drawing/2014/main" id="{DCE10877-7976-24C6-E2C0-A6B2639E8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711" y="1587499"/>
            <a:ext cx="11025060" cy="347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065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4B3A0BA-6F49-1B12-EA33-AA0D8B158228}"/>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336348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323003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DIGTALE IMPLEMENTATIE</a:t>
            </a:r>
          </a:p>
          <a:p>
            <a:pPr marL="8929">
              <a:spcBef>
                <a:spcPts val="91"/>
              </a:spcBef>
            </a:pPr>
            <a:r>
              <a:rPr lang="en-US" sz="4219" b="1" i="1" dirty="0">
                <a:latin typeface="Courier New"/>
                <a:cs typeface="Courier New"/>
              </a:rPr>
              <a:t>Digital human</a:t>
            </a:r>
          </a:p>
          <a:p>
            <a:pPr marL="8929">
              <a:spcBef>
                <a:spcPts val="91"/>
              </a:spcBef>
            </a:pPr>
            <a:endParaRPr lang="en-US" sz="4219" b="1" dirty="0">
              <a:latin typeface="Courier New"/>
              <a:cs typeface="Courier New"/>
            </a:endParaRPr>
          </a:p>
          <a:p>
            <a:pPr marL="8929">
              <a:spcBef>
                <a:spcPts val="91"/>
              </a:spcBef>
            </a:pPr>
            <a:r>
              <a:rPr lang="en-US" sz="6600" b="1" dirty="0">
                <a:latin typeface="Courier New"/>
                <a:cs typeface="Courier New"/>
              </a:rPr>
              <a:t>VIDEO DUBBING</a:t>
            </a:r>
            <a:endParaRPr sz="6600" i="1" dirty="0">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1129841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13" name="TextBox 12">
            <a:extLst>
              <a:ext uri="{FF2B5EF4-FFF2-40B4-BE49-F238E27FC236}">
                <a16:creationId xmlns:a16="http://schemas.microsoft.com/office/drawing/2014/main" id="{559B3AE0-B68F-A77A-A2E2-0C37010A8895}"/>
              </a:ext>
            </a:extLst>
          </p:cNvPr>
          <p:cNvSpPr txBox="1"/>
          <p:nvPr/>
        </p:nvSpPr>
        <p:spPr>
          <a:xfrm>
            <a:off x="2089596" y="166870"/>
            <a:ext cx="8625625" cy="923330"/>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5400" b="0" i="1" u="none" strike="noStrike" kern="1200" cap="none" spc="39" normalizeH="0" baseline="0" noProof="0" dirty="0" err="1">
                <a:ln>
                  <a:noFill/>
                </a:ln>
                <a:solidFill>
                  <a:srgbClr val="C00000"/>
                </a:solidFill>
                <a:effectLst/>
                <a:uLnTx/>
                <a:uFillTx/>
                <a:latin typeface="Arial"/>
                <a:ea typeface="+mn-ea"/>
                <a:cs typeface="Arial"/>
              </a:rPr>
              <a:t>Animated</a:t>
            </a:r>
            <a:r>
              <a:rPr kumimoji="0" lang="nl-NL" sz="5400" b="0" i="1" u="none" strike="noStrike" kern="1200" cap="none" spc="39" normalizeH="0" baseline="0" noProof="0" dirty="0">
                <a:ln>
                  <a:noFill/>
                </a:ln>
                <a:solidFill>
                  <a:srgbClr val="C00000"/>
                </a:solidFill>
                <a:effectLst/>
                <a:uLnTx/>
                <a:uFillTx/>
                <a:latin typeface="Arial"/>
                <a:ea typeface="+mn-ea"/>
                <a:cs typeface="Arial"/>
              </a:rPr>
              <a:t>  “digital </a:t>
            </a:r>
            <a:r>
              <a:rPr kumimoji="0" lang="nl-NL" sz="5400" b="0" i="1" u="none" strike="noStrike" kern="1200" cap="none" spc="39" normalizeH="0" baseline="0" noProof="0" dirty="0" err="1">
                <a:ln>
                  <a:noFill/>
                </a:ln>
                <a:solidFill>
                  <a:srgbClr val="C00000"/>
                </a:solidFill>
                <a:effectLst/>
                <a:uLnTx/>
                <a:uFillTx/>
                <a:latin typeface="Arial"/>
                <a:ea typeface="+mn-ea"/>
                <a:cs typeface="Arial"/>
              </a:rPr>
              <a:t>Humans</a:t>
            </a:r>
            <a:r>
              <a:rPr kumimoji="0" lang="nl-NL" sz="5400" b="0" i="1" u="none" strike="noStrike" kern="1200" cap="none" spc="39" normalizeH="0" baseline="0" noProof="0" dirty="0">
                <a:ln>
                  <a:noFill/>
                </a:ln>
                <a:solidFill>
                  <a:srgbClr val="C00000"/>
                </a:solidFill>
                <a:effectLst/>
                <a:uLnTx/>
                <a:uFillTx/>
                <a:latin typeface="Arial"/>
                <a:ea typeface="+mn-ea"/>
                <a:cs typeface="Arial"/>
              </a:rPr>
              <a:t>”</a:t>
            </a:r>
          </a:p>
        </p:txBody>
      </p:sp>
      <p:sp>
        <p:nvSpPr>
          <p:cNvPr id="15" name="TextBox 14">
            <a:extLst>
              <a:ext uri="{FF2B5EF4-FFF2-40B4-BE49-F238E27FC236}">
                <a16:creationId xmlns:a16="http://schemas.microsoft.com/office/drawing/2014/main" id="{27B893C2-0776-A239-54B9-1DF492841441}"/>
              </a:ext>
            </a:extLst>
          </p:cNvPr>
          <p:cNvSpPr txBox="1"/>
          <p:nvPr/>
        </p:nvSpPr>
        <p:spPr>
          <a:xfrm>
            <a:off x="2560648" y="2517898"/>
            <a:ext cx="7308405" cy="2610971"/>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Hoe bouw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en test je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zulke AI-technologie</a:t>
            </a:r>
            <a:r>
              <a:rPr kumimoji="0" lang="nl-NL" sz="5400" b="0" i="1" u="none" strike="noStrike" kern="1200" cap="none" spc="39" normalizeH="0" baseline="0" noProof="0" dirty="0">
                <a:ln>
                  <a:noFill/>
                </a:ln>
                <a:solidFill>
                  <a:srgbClr val="002060"/>
                </a:solidFill>
                <a:effectLst/>
                <a:uLnTx/>
                <a:uFillTx/>
                <a:latin typeface="Arial"/>
                <a:ea typeface="+mn-ea"/>
                <a:cs typeface="Arial"/>
              </a:rPr>
              <a:t>?</a:t>
            </a:r>
            <a:endParaRPr kumimoji="0" lang="nl-NL" sz="5400" b="0" i="1" u="none" strike="noStrike" kern="1200" cap="none" spc="39" normalizeH="0" baseline="0" noProof="0" dirty="0">
              <a:ln>
                <a:noFill/>
              </a:ln>
              <a:solidFill>
                <a:srgbClr val="FF0000"/>
              </a:solidFill>
              <a:effectLst/>
              <a:uLnTx/>
              <a:uFillTx/>
              <a:latin typeface="Arial"/>
              <a:ea typeface="+mn-ea"/>
              <a:cs typeface="Arial"/>
            </a:endParaRPr>
          </a:p>
        </p:txBody>
      </p:sp>
    </p:spTree>
    <p:extLst>
      <p:ext uri="{BB962C8B-B14F-4D97-AF65-F5344CB8AC3E}">
        <p14:creationId xmlns:p14="http://schemas.microsoft.com/office/powerpoint/2010/main" val="378064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E90E9E-535A-96D2-EF1C-36BFFD6B0143}"/>
              </a:ext>
            </a:extLst>
          </p:cNvPr>
          <p:cNvSpPr txBox="1"/>
          <p:nvPr/>
        </p:nvSpPr>
        <p:spPr>
          <a:xfrm>
            <a:off x="5915695" y="6108810"/>
            <a:ext cx="6096000" cy="369332"/>
          </a:xfrm>
          <a:prstGeom prst="rect">
            <a:avLst/>
          </a:prstGeom>
          <a:noFill/>
        </p:spPr>
        <p:txBody>
          <a:bodyPr wrap="square">
            <a:spAutoFit/>
          </a:bodyPr>
          <a:lstStyle/>
          <a:p>
            <a:r>
              <a:rPr lang="en-NL" dirty="0">
                <a:hlinkClick r:id="rId3"/>
              </a:rPr>
              <a:t>https://www.ericsson.com/en/ericsson-one/digitalhuman</a:t>
            </a:r>
            <a:endParaRPr lang="en-US" dirty="0"/>
          </a:p>
        </p:txBody>
      </p:sp>
      <p:pic>
        <p:nvPicPr>
          <p:cNvPr id="5" name="Picture 4">
            <a:extLst>
              <a:ext uri="{FF2B5EF4-FFF2-40B4-BE49-F238E27FC236}">
                <a16:creationId xmlns:a16="http://schemas.microsoft.com/office/drawing/2014/main" id="{4F0F8E86-1B7D-613F-647B-D22D504061A3}"/>
              </a:ext>
            </a:extLst>
          </p:cNvPr>
          <p:cNvPicPr>
            <a:picLocks noChangeAspect="1"/>
          </p:cNvPicPr>
          <p:nvPr/>
        </p:nvPicPr>
        <p:blipFill rotWithShape="1">
          <a:blip r:embed="rId4"/>
          <a:srcRect b="3118"/>
          <a:stretch/>
        </p:blipFill>
        <p:spPr>
          <a:xfrm>
            <a:off x="1399503" y="465955"/>
            <a:ext cx="8928871" cy="5466913"/>
          </a:xfrm>
          <a:prstGeom prst="rect">
            <a:avLst/>
          </a:prstGeom>
        </p:spPr>
      </p:pic>
    </p:spTree>
    <p:extLst>
      <p:ext uri="{BB962C8B-B14F-4D97-AF65-F5344CB8AC3E}">
        <p14:creationId xmlns:p14="http://schemas.microsoft.com/office/powerpoint/2010/main" val="56485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96D1FE-D89C-93B4-2210-F9F255B61D88}"/>
              </a:ext>
            </a:extLst>
          </p:cNvPr>
          <p:cNvSpPr txBox="1"/>
          <p:nvPr/>
        </p:nvSpPr>
        <p:spPr>
          <a:xfrm>
            <a:off x="7594242" y="6400731"/>
            <a:ext cx="4546242" cy="369332"/>
          </a:xfrm>
          <a:prstGeom prst="rect">
            <a:avLst/>
          </a:prstGeom>
          <a:noFill/>
        </p:spPr>
        <p:txBody>
          <a:bodyPr wrap="square">
            <a:spAutoFit/>
          </a:bodyPr>
          <a:lstStyle/>
          <a:p>
            <a:r>
              <a:rPr lang="en-NL" dirty="0">
                <a:hlinkClick r:id="rId3"/>
              </a:rPr>
              <a:t>https://www.tencentcloud.com/products/ivh</a:t>
            </a:r>
            <a:endParaRPr lang="en-US" dirty="0"/>
          </a:p>
        </p:txBody>
      </p:sp>
      <p:pic>
        <p:nvPicPr>
          <p:cNvPr id="4" name="Picture 3">
            <a:extLst>
              <a:ext uri="{FF2B5EF4-FFF2-40B4-BE49-F238E27FC236}">
                <a16:creationId xmlns:a16="http://schemas.microsoft.com/office/drawing/2014/main" id="{AD427A29-B2A7-55FF-21BE-D383EB405D1F}"/>
              </a:ext>
            </a:extLst>
          </p:cNvPr>
          <p:cNvPicPr>
            <a:picLocks noChangeAspect="1"/>
          </p:cNvPicPr>
          <p:nvPr/>
        </p:nvPicPr>
        <p:blipFill>
          <a:blip r:embed="rId4"/>
          <a:stretch>
            <a:fillRect/>
          </a:stretch>
        </p:blipFill>
        <p:spPr>
          <a:xfrm>
            <a:off x="2326783" y="738764"/>
            <a:ext cx="6524388" cy="5080340"/>
          </a:xfrm>
          <a:prstGeom prst="rect">
            <a:avLst/>
          </a:prstGeom>
        </p:spPr>
      </p:pic>
    </p:spTree>
    <p:extLst>
      <p:ext uri="{BB962C8B-B14F-4D97-AF65-F5344CB8AC3E}">
        <p14:creationId xmlns:p14="http://schemas.microsoft.com/office/powerpoint/2010/main" val="3390190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06611-16D9-65BD-161B-431E111EF029}"/>
              </a:ext>
            </a:extLst>
          </p:cNvPr>
          <p:cNvPicPr>
            <a:picLocks noChangeAspect="1"/>
          </p:cNvPicPr>
          <p:nvPr/>
        </p:nvPicPr>
        <p:blipFill>
          <a:blip r:embed="rId3"/>
          <a:stretch>
            <a:fillRect/>
          </a:stretch>
        </p:blipFill>
        <p:spPr>
          <a:xfrm>
            <a:off x="662640" y="337125"/>
            <a:ext cx="6452220" cy="5712691"/>
          </a:xfrm>
          <a:prstGeom prst="rect">
            <a:avLst/>
          </a:prstGeom>
        </p:spPr>
      </p:pic>
      <p:sp>
        <p:nvSpPr>
          <p:cNvPr id="4" name="TextBox 3">
            <a:extLst>
              <a:ext uri="{FF2B5EF4-FFF2-40B4-BE49-F238E27FC236}">
                <a16:creationId xmlns:a16="http://schemas.microsoft.com/office/drawing/2014/main" id="{B5C230E5-17ED-B17A-F414-61BF42E422E4}"/>
              </a:ext>
            </a:extLst>
          </p:cNvPr>
          <p:cNvSpPr txBox="1"/>
          <p:nvPr/>
        </p:nvSpPr>
        <p:spPr>
          <a:xfrm>
            <a:off x="4451926" y="6301616"/>
            <a:ext cx="7347527" cy="369332"/>
          </a:xfrm>
          <a:prstGeom prst="rect">
            <a:avLst/>
          </a:prstGeom>
          <a:solidFill>
            <a:schemeClr val="bg1">
              <a:lumMod val="85000"/>
            </a:schemeClr>
          </a:solidFill>
        </p:spPr>
        <p:txBody>
          <a:bodyPr wrap="square">
            <a:spAutoFit/>
          </a:bodyPr>
          <a:lstStyle/>
          <a:p>
            <a:r>
              <a:rPr lang="en-NL" dirty="0">
                <a:hlinkClick r:id="rId4"/>
              </a:rPr>
              <a:t>https://venturebeat.com/ai/synthetic-data-api-for-virtual-humans/</a:t>
            </a:r>
            <a:endParaRPr lang="en-US" dirty="0"/>
          </a:p>
        </p:txBody>
      </p:sp>
      <p:pic>
        <p:nvPicPr>
          <p:cNvPr id="5" name="Picture 4">
            <a:extLst>
              <a:ext uri="{FF2B5EF4-FFF2-40B4-BE49-F238E27FC236}">
                <a16:creationId xmlns:a16="http://schemas.microsoft.com/office/drawing/2014/main" id="{5CE22F29-4CF5-DDA9-5D0D-3C5EDD1DBCDE}"/>
              </a:ext>
            </a:extLst>
          </p:cNvPr>
          <p:cNvPicPr>
            <a:picLocks noChangeAspect="1"/>
          </p:cNvPicPr>
          <p:nvPr/>
        </p:nvPicPr>
        <p:blipFill>
          <a:blip r:embed="rId5"/>
          <a:stretch>
            <a:fillRect/>
          </a:stretch>
        </p:blipFill>
        <p:spPr>
          <a:xfrm>
            <a:off x="7558948" y="4001652"/>
            <a:ext cx="3912327" cy="1683330"/>
          </a:xfrm>
          <a:prstGeom prst="rect">
            <a:avLst/>
          </a:prstGeom>
        </p:spPr>
      </p:pic>
      <p:pic>
        <p:nvPicPr>
          <p:cNvPr id="6" name="Picture 5">
            <a:extLst>
              <a:ext uri="{FF2B5EF4-FFF2-40B4-BE49-F238E27FC236}">
                <a16:creationId xmlns:a16="http://schemas.microsoft.com/office/drawing/2014/main" id="{08E3FB78-504E-75ED-014B-DCC4570773D0}"/>
              </a:ext>
            </a:extLst>
          </p:cNvPr>
          <p:cNvPicPr>
            <a:picLocks noChangeAspect="1"/>
          </p:cNvPicPr>
          <p:nvPr/>
        </p:nvPicPr>
        <p:blipFill>
          <a:blip r:embed="rId6"/>
          <a:stretch>
            <a:fillRect/>
          </a:stretch>
        </p:blipFill>
        <p:spPr>
          <a:xfrm>
            <a:off x="7558948" y="816716"/>
            <a:ext cx="3912327" cy="2853375"/>
          </a:xfrm>
          <a:prstGeom prst="rect">
            <a:avLst/>
          </a:prstGeom>
        </p:spPr>
      </p:pic>
    </p:spTree>
    <p:extLst>
      <p:ext uri="{BB962C8B-B14F-4D97-AF65-F5344CB8AC3E}">
        <p14:creationId xmlns:p14="http://schemas.microsoft.com/office/powerpoint/2010/main" val="3847129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2689E2-7B79-97A9-DFE3-6430339A8765}"/>
              </a:ext>
            </a:extLst>
          </p:cNvPr>
          <p:cNvPicPr>
            <a:picLocks noChangeAspect="1"/>
          </p:cNvPicPr>
          <p:nvPr/>
        </p:nvPicPr>
        <p:blipFill>
          <a:blip r:embed="rId3"/>
          <a:stretch>
            <a:fillRect/>
          </a:stretch>
        </p:blipFill>
        <p:spPr>
          <a:xfrm>
            <a:off x="309993" y="240404"/>
            <a:ext cx="4499435" cy="5183746"/>
          </a:xfrm>
          <a:prstGeom prst="rect">
            <a:avLst/>
          </a:prstGeom>
        </p:spPr>
      </p:pic>
      <p:sp>
        <p:nvSpPr>
          <p:cNvPr id="4" name="TextBox 3">
            <a:extLst>
              <a:ext uri="{FF2B5EF4-FFF2-40B4-BE49-F238E27FC236}">
                <a16:creationId xmlns:a16="http://schemas.microsoft.com/office/drawing/2014/main" id="{3A9D58D7-6241-F03F-5F37-BE1856935B56}"/>
              </a:ext>
            </a:extLst>
          </p:cNvPr>
          <p:cNvSpPr txBox="1"/>
          <p:nvPr/>
        </p:nvSpPr>
        <p:spPr>
          <a:xfrm>
            <a:off x="5305264" y="6283697"/>
            <a:ext cx="6735651" cy="369332"/>
          </a:xfrm>
          <a:prstGeom prst="rect">
            <a:avLst/>
          </a:prstGeom>
          <a:solidFill>
            <a:schemeClr val="bg2">
              <a:lumMod val="40000"/>
              <a:lumOff val="60000"/>
            </a:schemeClr>
          </a:solidFill>
        </p:spPr>
        <p:txBody>
          <a:bodyPr wrap="square">
            <a:spAutoFit/>
          </a:bodyPr>
          <a:lstStyle/>
          <a:p>
            <a:r>
              <a:rPr lang="en-NL" dirty="0">
                <a:hlinkClick r:id="rId4"/>
              </a:rPr>
              <a:t>https://lovo.ai/post/video-dubbing-the-future-of-ai-voice-actors</a:t>
            </a:r>
            <a:endParaRPr lang="en-US" dirty="0"/>
          </a:p>
        </p:txBody>
      </p:sp>
      <p:pic>
        <p:nvPicPr>
          <p:cNvPr id="5" name="Picture 4">
            <a:extLst>
              <a:ext uri="{FF2B5EF4-FFF2-40B4-BE49-F238E27FC236}">
                <a16:creationId xmlns:a16="http://schemas.microsoft.com/office/drawing/2014/main" id="{FB04B15E-9EEE-B14E-C14F-5918CA559AFF}"/>
              </a:ext>
            </a:extLst>
          </p:cNvPr>
          <p:cNvPicPr>
            <a:picLocks noChangeAspect="1"/>
          </p:cNvPicPr>
          <p:nvPr/>
        </p:nvPicPr>
        <p:blipFill>
          <a:blip r:embed="rId5"/>
          <a:stretch>
            <a:fillRect/>
          </a:stretch>
        </p:blipFill>
        <p:spPr>
          <a:xfrm>
            <a:off x="5225650" y="240404"/>
            <a:ext cx="4211675" cy="5737538"/>
          </a:xfrm>
          <a:prstGeom prst="rect">
            <a:avLst/>
          </a:prstGeom>
        </p:spPr>
      </p:pic>
    </p:spTree>
    <p:extLst>
      <p:ext uri="{BB962C8B-B14F-4D97-AF65-F5344CB8AC3E}">
        <p14:creationId xmlns:p14="http://schemas.microsoft.com/office/powerpoint/2010/main" val="3651223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8D22E08-9D7E-9AF7-07C0-5C1444710A68}"/>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336348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323003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DIGTALE IMPLEMENTATIE</a:t>
            </a:r>
          </a:p>
          <a:p>
            <a:pPr marL="8929">
              <a:spcBef>
                <a:spcPts val="91"/>
              </a:spcBef>
            </a:pPr>
            <a:r>
              <a:rPr lang="en-US" sz="4219" b="1" i="1" dirty="0">
                <a:latin typeface="Courier New"/>
                <a:cs typeface="Courier New"/>
              </a:rPr>
              <a:t>Digital human</a:t>
            </a:r>
          </a:p>
          <a:p>
            <a:pPr marL="8929">
              <a:spcBef>
                <a:spcPts val="91"/>
              </a:spcBef>
            </a:pPr>
            <a:endParaRPr lang="en-US" sz="4219" b="1" dirty="0">
              <a:latin typeface="Courier New"/>
              <a:cs typeface="Courier New"/>
            </a:endParaRPr>
          </a:p>
          <a:p>
            <a:pPr marL="8929">
              <a:spcBef>
                <a:spcPts val="91"/>
              </a:spcBef>
            </a:pPr>
            <a:r>
              <a:rPr lang="en-US" sz="6600" b="1" dirty="0">
                <a:latin typeface="Courier New"/>
                <a:cs typeface="Courier New"/>
              </a:rPr>
              <a:t>GAME ENGINE</a:t>
            </a:r>
            <a:endParaRPr sz="6600" i="1" dirty="0">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120627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435844-D615-D5F9-B69E-2D8FA15A418E}"/>
              </a:ext>
            </a:extLst>
          </p:cNvPr>
          <p:cNvPicPr>
            <a:picLocks noChangeAspect="1"/>
          </p:cNvPicPr>
          <p:nvPr/>
        </p:nvPicPr>
        <p:blipFill>
          <a:blip r:embed="rId3"/>
          <a:stretch>
            <a:fillRect/>
          </a:stretch>
        </p:blipFill>
        <p:spPr>
          <a:xfrm>
            <a:off x="6235363" y="403539"/>
            <a:ext cx="4890805" cy="5975796"/>
          </a:xfrm>
          <a:prstGeom prst="rect">
            <a:avLst/>
          </a:prstGeom>
        </p:spPr>
      </p:pic>
      <p:pic>
        <p:nvPicPr>
          <p:cNvPr id="3" name="Picture 2">
            <a:extLst>
              <a:ext uri="{FF2B5EF4-FFF2-40B4-BE49-F238E27FC236}">
                <a16:creationId xmlns:a16="http://schemas.microsoft.com/office/drawing/2014/main" id="{C3442272-CA85-C372-5AC2-A483D8D11EC3}"/>
              </a:ext>
            </a:extLst>
          </p:cNvPr>
          <p:cNvPicPr>
            <a:picLocks noChangeAspect="1"/>
          </p:cNvPicPr>
          <p:nvPr/>
        </p:nvPicPr>
        <p:blipFill>
          <a:blip r:embed="rId4"/>
          <a:stretch>
            <a:fillRect/>
          </a:stretch>
        </p:blipFill>
        <p:spPr>
          <a:xfrm>
            <a:off x="1119099" y="369192"/>
            <a:ext cx="3419416" cy="5909257"/>
          </a:xfrm>
          <a:prstGeom prst="rect">
            <a:avLst/>
          </a:prstGeom>
        </p:spPr>
      </p:pic>
      <p:pic>
        <p:nvPicPr>
          <p:cNvPr id="4" name="Picture 3">
            <a:extLst>
              <a:ext uri="{FF2B5EF4-FFF2-40B4-BE49-F238E27FC236}">
                <a16:creationId xmlns:a16="http://schemas.microsoft.com/office/drawing/2014/main" id="{15A649FF-AFF0-9EF0-B7BF-CE90274EE42A}"/>
              </a:ext>
            </a:extLst>
          </p:cNvPr>
          <p:cNvPicPr>
            <a:picLocks noChangeAspect="1"/>
          </p:cNvPicPr>
          <p:nvPr/>
        </p:nvPicPr>
        <p:blipFill rotWithShape="1">
          <a:blip r:embed="rId5"/>
          <a:srcRect b="3889"/>
          <a:stretch/>
        </p:blipFill>
        <p:spPr>
          <a:xfrm>
            <a:off x="5626819" y="1849191"/>
            <a:ext cx="1859079" cy="2757153"/>
          </a:xfrm>
          <a:prstGeom prst="rect">
            <a:avLst/>
          </a:prstGeom>
        </p:spPr>
      </p:pic>
    </p:spTree>
    <p:extLst>
      <p:ext uri="{BB962C8B-B14F-4D97-AF65-F5344CB8AC3E}">
        <p14:creationId xmlns:p14="http://schemas.microsoft.com/office/powerpoint/2010/main" val="3889715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54C5B4-CA7E-B37B-52FC-FC917A57D338}"/>
              </a:ext>
            </a:extLst>
          </p:cNvPr>
          <p:cNvPicPr>
            <a:picLocks noChangeAspect="1"/>
          </p:cNvPicPr>
          <p:nvPr/>
        </p:nvPicPr>
        <p:blipFill>
          <a:blip r:embed="rId3"/>
          <a:stretch>
            <a:fillRect/>
          </a:stretch>
        </p:blipFill>
        <p:spPr>
          <a:xfrm>
            <a:off x="4954073" y="811369"/>
            <a:ext cx="6667388" cy="3478637"/>
          </a:xfrm>
          <a:prstGeom prst="rect">
            <a:avLst/>
          </a:prstGeom>
        </p:spPr>
      </p:pic>
      <p:sp>
        <p:nvSpPr>
          <p:cNvPr id="5" name="TextBox 4">
            <a:extLst>
              <a:ext uri="{FF2B5EF4-FFF2-40B4-BE49-F238E27FC236}">
                <a16:creationId xmlns:a16="http://schemas.microsoft.com/office/drawing/2014/main" id="{B9877B54-52F9-D0C2-028B-66CE8535C6DB}"/>
              </a:ext>
            </a:extLst>
          </p:cNvPr>
          <p:cNvSpPr txBox="1"/>
          <p:nvPr/>
        </p:nvSpPr>
        <p:spPr>
          <a:xfrm>
            <a:off x="5065690" y="5832937"/>
            <a:ext cx="6667387" cy="646331"/>
          </a:xfrm>
          <a:prstGeom prst="rect">
            <a:avLst/>
          </a:prstGeom>
          <a:noFill/>
        </p:spPr>
        <p:txBody>
          <a:bodyPr wrap="square">
            <a:spAutoFit/>
          </a:bodyPr>
          <a:lstStyle/>
          <a:p>
            <a:r>
              <a:rPr lang="en-NL" dirty="0">
                <a:hlinkClick r:id="rId4"/>
              </a:rPr>
              <a:t>https://www.virtualhumans.org/article/the-video-game-engines-bringing-virtual-influencers-to-life</a:t>
            </a:r>
            <a:endParaRPr lang="en-US" dirty="0"/>
          </a:p>
        </p:txBody>
      </p:sp>
      <p:pic>
        <p:nvPicPr>
          <p:cNvPr id="6" name="Picture 2">
            <a:extLst>
              <a:ext uri="{FF2B5EF4-FFF2-40B4-BE49-F238E27FC236}">
                <a16:creationId xmlns:a16="http://schemas.microsoft.com/office/drawing/2014/main" id="{C9265D0B-506C-7AB7-99EC-26347C3EE5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333" y="944453"/>
            <a:ext cx="4121237" cy="2318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335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84191C-A9DE-E617-7A86-F01FB06B2540}"/>
              </a:ext>
            </a:extLst>
          </p:cNvPr>
          <p:cNvPicPr>
            <a:picLocks noChangeAspect="1"/>
          </p:cNvPicPr>
          <p:nvPr/>
        </p:nvPicPr>
        <p:blipFill>
          <a:blip r:embed="rId3"/>
          <a:stretch>
            <a:fillRect/>
          </a:stretch>
        </p:blipFill>
        <p:spPr>
          <a:xfrm>
            <a:off x="3057333" y="0"/>
            <a:ext cx="6077334" cy="6858000"/>
          </a:xfrm>
          <a:prstGeom prst="rect">
            <a:avLst/>
          </a:prstGeom>
        </p:spPr>
      </p:pic>
    </p:spTree>
    <p:extLst>
      <p:ext uri="{BB962C8B-B14F-4D97-AF65-F5344CB8AC3E}">
        <p14:creationId xmlns:p14="http://schemas.microsoft.com/office/powerpoint/2010/main" val="60689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305B6B-18B5-CDE6-3E98-368EA6A992C3}"/>
              </a:ext>
            </a:extLst>
          </p:cNvPr>
          <p:cNvSpPr txBox="1"/>
          <p:nvPr/>
        </p:nvSpPr>
        <p:spPr>
          <a:xfrm>
            <a:off x="4640687" y="6249353"/>
            <a:ext cx="7963437" cy="369332"/>
          </a:xfrm>
          <a:prstGeom prst="rect">
            <a:avLst/>
          </a:prstGeom>
          <a:noFill/>
        </p:spPr>
        <p:txBody>
          <a:bodyPr wrap="square">
            <a:spAutoFit/>
          </a:bodyPr>
          <a:lstStyle/>
          <a:p>
            <a:r>
              <a:rPr lang="en-NL" dirty="0">
                <a:hlinkClick r:id="rId3"/>
              </a:rPr>
              <a:t>https://www.nvidia.com/en-us/on-demand/session/gtcspring21-s31882/</a:t>
            </a:r>
            <a:endParaRPr lang="en-US" dirty="0"/>
          </a:p>
        </p:txBody>
      </p:sp>
      <p:pic>
        <p:nvPicPr>
          <p:cNvPr id="6" name="Picture 5">
            <a:extLst>
              <a:ext uri="{FF2B5EF4-FFF2-40B4-BE49-F238E27FC236}">
                <a16:creationId xmlns:a16="http://schemas.microsoft.com/office/drawing/2014/main" id="{E6822220-056C-4A4C-292A-7391822153B5}"/>
              </a:ext>
            </a:extLst>
          </p:cNvPr>
          <p:cNvPicPr>
            <a:picLocks noChangeAspect="1"/>
          </p:cNvPicPr>
          <p:nvPr/>
        </p:nvPicPr>
        <p:blipFill>
          <a:blip r:embed="rId4"/>
          <a:stretch>
            <a:fillRect/>
          </a:stretch>
        </p:blipFill>
        <p:spPr>
          <a:xfrm>
            <a:off x="217740" y="584285"/>
            <a:ext cx="7252263" cy="5258430"/>
          </a:xfrm>
          <a:prstGeom prst="rect">
            <a:avLst/>
          </a:prstGeom>
        </p:spPr>
      </p:pic>
      <p:pic>
        <p:nvPicPr>
          <p:cNvPr id="7" name="Picture 6">
            <a:extLst>
              <a:ext uri="{FF2B5EF4-FFF2-40B4-BE49-F238E27FC236}">
                <a16:creationId xmlns:a16="http://schemas.microsoft.com/office/drawing/2014/main" id="{363EB7B3-E807-C8A8-12C6-FAD609CF7126}"/>
              </a:ext>
            </a:extLst>
          </p:cNvPr>
          <p:cNvPicPr>
            <a:picLocks noChangeAspect="1"/>
          </p:cNvPicPr>
          <p:nvPr/>
        </p:nvPicPr>
        <p:blipFill>
          <a:blip r:embed="rId5"/>
          <a:stretch>
            <a:fillRect/>
          </a:stretch>
        </p:blipFill>
        <p:spPr>
          <a:xfrm>
            <a:off x="7585826" y="584284"/>
            <a:ext cx="4388434" cy="5258429"/>
          </a:xfrm>
          <a:prstGeom prst="rect">
            <a:avLst/>
          </a:prstGeom>
        </p:spPr>
      </p:pic>
    </p:spTree>
    <p:extLst>
      <p:ext uri="{BB962C8B-B14F-4D97-AF65-F5344CB8AC3E}">
        <p14:creationId xmlns:p14="http://schemas.microsoft.com/office/powerpoint/2010/main" val="1921476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is graphic displays the multi-layer process of not only the facial exterior, but the muscles, cartilage, and more that makes the digital human so lifelike.">
            <a:extLst>
              <a:ext uri="{FF2B5EF4-FFF2-40B4-BE49-F238E27FC236}">
                <a16:creationId xmlns:a16="http://schemas.microsoft.com/office/drawing/2014/main" id="{0B891A0E-7999-C6D9-9D7D-96E5D71DF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957388"/>
            <a:ext cx="5943600" cy="29432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CAC21FF-D34B-58D4-2299-8D14E669D69E}"/>
              </a:ext>
            </a:extLst>
          </p:cNvPr>
          <p:cNvSpPr txBox="1"/>
          <p:nvPr/>
        </p:nvSpPr>
        <p:spPr>
          <a:xfrm>
            <a:off x="3124200" y="5256554"/>
            <a:ext cx="6096000" cy="923330"/>
          </a:xfrm>
          <a:prstGeom prst="rect">
            <a:avLst/>
          </a:prstGeom>
          <a:noFill/>
        </p:spPr>
        <p:txBody>
          <a:bodyPr wrap="square">
            <a:spAutoFit/>
          </a:bodyPr>
          <a:lstStyle/>
          <a:p>
            <a:r>
              <a:rPr lang="en-NL" dirty="0">
                <a:hlinkClick r:id="rId5"/>
              </a:rPr>
              <a:t>https://developer.nvidia.com/blog/an-era-of-digital-humans-pushing-the-envelope-of-photorealistic-digital-character-creation/</a:t>
            </a:r>
            <a:endParaRPr lang="en-US" dirty="0"/>
          </a:p>
        </p:txBody>
      </p:sp>
      <p:pic>
        <p:nvPicPr>
          <p:cNvPr id="4" name="Online Media 3" title="Overview of the Omniverse Audio2Face to Metahuman Pipeline with Unreal Engine 4 Connector">
            <a:hlinkClick r:id="" action="ppaction://media"/>
            <a:extLst>
              <a:ext uri="{FF2B5EF4-FFF2-40B4-BE49-F238E27FC236}">
                <a16:creationId xmlns:a16="http://schemas.microsoft.com/office/drawing/2014/main" id="{57E749AB-50F8-445F-8D6B-9442B39D0372}"/>
              </a:ext>
            </a:extLst>
          </p:cNvPr>
          <p:cNvPicPr>
            <a:picLocks noRot="1" noChangeAspect="1"/>
          </p:cNvPicPr>
          <p:nvPr>
            <a:videoFile r:link="rId1"/>
          </p:nvPr>
        </p:nvPicPr>
        <p:blipFill>
          <a:blip r:embed="rId6"/>
          <a:stretch>
            <a:fillRect/>
          </a:stretch>
        </p:blipFill>
        <p:spPr>
          <a:xfrm>
            <a:off x="721933" y="454206"/>
            <a:ext cx="3802845" cy="2148607"/>
          </a:xfrm>
          <a:prstGeom prst="rect">
            <a:avLst/>
          </a:prstGeom>
        </p:spPr>
      </p:pic>
    </p:spTree>
    <p:extLst>
      <p:ext uri="{BB962C8B-B14F-4D97-AF65-F5344CB8AC3E}">
        <p14:creationId xmlns:p14="http://schemas.microsoft.com/office/powerpoint/2010/main" val="167761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TextBox 1">
            <a:extLst>
              <a:ext uri="{FF2B5EF4-FFF2-40B4-BE49-F238E27FC236}">
                <a16:creationId xmlns:a16="http://schemas.microsoft.com/office/drawing/2014/main" id="{CF70176B-2F5C-0E4A-4C58-B36DE38D7817}"/>
              </a:ext>
            </a:extLst>
          </p:cNvPr>
          <p:cNvSpPr txBox="1"/>
          <p:nvPr/>
        </p:nvSpPr>
        <p:spPr>
          <a:xfrm>
            <a:off x="1944255" y="1374194"/>
            <a:ext cx="8035635" cy="2826415"/>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002060"/>
                </a:solidFill>
                <a:effectLst/>
                <a:uLnTx/>
                <a:uFillTx/>
                <a:latin typeface="Arial"/>
                <a:ea typeface="+mn-ea"/>
                <a:cs typeface="Arial"/>
              </a:rPr>
              <a:t>Taxonomie implementatie </a:t>
            </a: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002060"/>
                </a:solidFill>
                <a:effectLst/>
                <a:uLnTx/>
                <a:uFillTx/>
                <a:latin typeface="Arial"/>
                <a:ea typeface="+mn-ea"/>
                <a:cs typeface="Arial"/>
              </a:rPr>
              <a:t>technologie  </a:t>
            </a:r>
            <a:r>
              <a:rPr kumimoji="0" lang="nl-NL" sz="4400" b="0" i="1" u="none" strike="noStrike" kern="1200" cap="none" spc="39" normalizeH="0" baseline="0" noProof="0" dirty="0" err="1">
                <a:ln>
                  <a:noFill/>
                </a:ln>
                <a:solidFill>
                  <a:srgbClr val="002060"/>
                </a:solidFill>
                <a:effectLst/>
                <a:uLnTx/>
                <a:uFillTx/>
                <a:latin typeface="Arial"/>
                <a:ea typeface="+mn-ea"/>
                <a:cs typeface="Arial"/>
              </a:rPr>
              <a:t>niveau’s</a:t>
            </a:r>
            <a:r>
              <a:rPr kumimoji="0" lang="nl-NL" sz="4400" b="0" i="1" u="none" strike="noStrike" kern="1200" cap="none" spc="39" normalizeH="0" baseline="0" noProof="0" dirty="0">
                <a:ln>
                  <a:noFill/>
                </a:ln>
                <a:solidFill>
                  <a:srgbClr val="002060"/>
                </a:solidFill>
                <a:effectLst/>
                <a:uLnTx/>
                <a:uFillTx/>
                <a:latin typeface="Arial"/>
                <a:ea typeface="+mn-ea"/>
                <a:cs typeface="Arial"/>
              </a:rPr>
              <a:t> voor </a:t>
            </a: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C00000"/>
                </a:solidFill>
                <a:effectLst/>
                <a:uLnTx/>
                <a:uFillTx/>
                <a:latin typeface="Arial"/>
                <a:ea typeface="+mn-ea"/>
                <a:cs typeface="Arial"/>
              </a:rPr>
              <a:t>“digital </a:t>
            </a:r>
            <a:r>
              <a:rPr kumimoji="0" lang="nl-NL" sz="4400" b="0" i="1" u="none" strike="noStrike" kern="1200" cap="none" spc="39" normalizeH="0" baseline="0" noProof="0" dirty="0" err="1">
                <a:ln>
                  <a:noFill/>
                </a:ln>
                <a:solidFill>
                  <a:srgbClr val="C00000"/>
                </a:solidFill>
                <a:effectLst/>
                <a:uLnTx/>
                <a:uFillTx/>
                <a:latin typeface="Arial"/>
                <a:ea typeface="+mn-ea"/>
                <a:cs typeface="Arial"/>
              </a:rPr>
              <a:t>Humans</a:t>
            </a:r>
            <a:r>
              <a:rPr kumimoji="0" lang="nl-NL" sz="4400" b="0" i="1" u="none" strike="noStrike" kern="1200" cap="none" spc="39" normalizeH="0" baseline="0" noProof="0" dirty="0">
                <a:ln>
                  <a:noFill/>
                </a:ln>
                <a:solidFill>
                  <a:srgbClr val="C00000"/>
                </a:solidFill>
                <a:effectLst/>
                <a:uLnTx/>
                <a:uFillTx/>
                <a:latin typeface="Arial"/>
                <a:ea typeface="+mn-ea"/>
                <a:cs typeface="Arial"/>
              </a:rPr>
              <a:t>” </a:t>
            </a:r>
            <a:r>
              <a:rPr lang="nl-NL" sz="4400" i="1" spc="39" dirty="0">
                <a:solidFill>
                  <a:srgbClr val="C00000"/>
                </a:solidFill>
                <a:latin typeface="Arial"/>
                <a:cs typeface="Arial"/>
              </a:rPr>
              <a:t>bevat 3 lagen: </a:t>
            </a:r>
            <a:r>
              <a:rPr lang="nl-NL" sz="4400" i="1" spc="39" dirty="0">
                <a:solidFill>
                  <a:srgbClr val="0070C0"/>
                </a:solidFill>
                <a:latin typeface="Arial"/>
                <a:cs typeface="Arial"/>
              </a:rPr>
              <a:t>Talig / Fysiek / Digitaal</a:t>
            </a:r>
            <a:r>
              <a:rPr kumimoji="0" lang="nl-NL" sz="4400" b="0" i="1" u="none" strike="noStrike" kern="1200" cap="none" spc="39" normalizeH="0" baseline="0" noProof="0" dirty="0">
                <a:ln>
                  <a:noFill/>
                </a:ln>
                <a:solidFill>
                  <a:srgbClr val="0070C0"/>
                </a:solidFill>
                <a:effectLst/>
                <a:uLnTx/>
                <a:uFillTx/>
                <a:latin typeface="Arial"/>
                <a:ea typeface="+mn-ea"/>
                <a:cs typeface="Arial"/>
              </a:rPr>
              <a:t> </a:t>
            </a:r>
          </a:p>
        </p:txBody>
      </p:sp>
    </p:spTree>
    <p:extLst>
      <p:ext uri="{BB962C8B-B14F-4D97-AF65-F5344CB8AC3E}">
        <p14:creationId xmlns:p14="http://schemas.microsoft.com/office/powerpoint/2010/main" val="1806392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47CE205-9EF7-E79A-DADD-07AC1D266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593" y="472223"/>
            <a:ext cx="8994224" cy="50592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7FEA3A-C0A6-8C06-5652-793B146CA4B8}"/>
              </a:ext>
            </a:extLst>
          </p:cNvPr>
          <p:cNvSpPr txBox="1"/>
          <p:nvPr/>
        </p:nvSpPr>
        <p:spPr>
          <a:xfrm>
            <a:off x="2953555" y="5923089"/>
            <a:ext cx="6546760" cy="646331"/>
          </a:xfrm>
          <a:prstGeom prst="rect">
            <a:avLst/>
          </a:prstGeom>
          <a:noFill/>
        </p:spPr>
        <p:txBody>
          <a:bodyPr wrap="square">
            <a:spAutoFit/>
          </a:bodyPr>
          <a:lstStyle/>
          <a:p>
            <a:r>
              <a:rPr lang="en-NL" dirty="0">
                <a:hlinkClick r:id="rId4"/>
              </a:rPr>
              <a:t>https://developer.nvidia.com/blog/fast-track-your-production-ai-with-pre-trained-models-and-tao-toolkit-3-0/</a:t>
            </a:r>
            <a:endParaRPr lang="en-US" dirty="0"/>
          </a:p>
        </p:txBody>
      </p:sp>
    </p:spTree>
    <p:extLst>
      <p:ext uri="{BB962C8B-B14F-4D97-AF65-F5344CB8AC3E}">
        <p14:creationId xmlns:p14="http://schemas.microsoft.com/office/powerpoint/2010/main" val="2783246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645785-C362-8B9F-3B59-9D91E5F1BF29}"/>
              </a:ext>
            </a:extLst>
          </p:cNvPr>
          <p:cNvSpPr txBox="1"/>
          <p:nvPr/>
        </p:nvSpPr>
        <p:spPr>
          <a:xfrm>
            <a:off x="5250286" y="6146322"/>
            <a:ext cx="6864439" cy="369332"/>
          </a:xfrm>
          <a:prstGeom prst="rect">
            <a:avLst/>
          </a:prstGeom>
          <a:noFill/>
        </p:spPr>
        <p:txBody>
          <a:bodyPr wrap="square">
            <a:spAutoFit/>
          </a:bodyPr>
          <a:lstStyle/>
          <a:p>
            <a:r>
              <a:rPr lang="en-NL" dirty="0">
                <a:hlinkClick r:id="rId3"/>
              </a:rPr>
              <a:t>https://developer.nvidia.com/digital-humans-teaching-kit-syllabus</a:t>
            </a:r>
            <a:endParaRPr lang="en-US" dirty="0"/>
          </a:p>
        </p:txBody>
      </p:sp>
      <p:pic>
        <p:nvPicPr>
          <p:cNvPr id="4" name="Picture 3">
            <a:extLst>
              <a:ext uri="{FF2B5EF4-FFF2-40B4-BE49-F238E27FC236}">
                <a16:creationId xmlns:a16="http://schemas.microsoft.com/office/drawing/2014/main" id="{80EB1EBB-3126-582D-70D5-C00BE995941F}"/>
              </a:ext>
            </a:extLst>
          </p:cNvPr>
          <p:cNvPicPr>
            <a:picLocks noChangeAspect="1"/>
          </p:cNvPicPr>
          <p:nvPr/>
        </p:nvPicPr>
        <p:blipFill>
          <a:blip r:embed="rId4"/>
          <a:stretch>
            <a:fillRect/>
          </a:stretch>
        </p:blipFill>
        <p:spPr>
          <a:xfrm>
            <a:off x="334852" y="870949"/>
            <a:ext cx="7248686" cy="5329707"/>
          </a:xfrm>
          <a:prstGeom prst="rect">
            <a:avLst/>
          </a:prstGeom>
        </p:spPr>
      </p:pic>
      <p:sp>
        <p:nvSpPr>
          <p:cNvPr id="6" name="TextBox 5">
            <a:extLst>
              <a:ext uri="{FF2B5EF4-FFF2-40B4-BE49-F238E27FC236}">
                <a16:creationId xmlns:a16="http://schemas.microsoft.com/office/drawing/2014/main" id="{0A062D74-61D6-0480-1133-0650D5E553B3}"/>
              </a:ext>
            </a:extLst>
          </p:cNvPr>
          <p:cNvSpPr txBox="1"/>
          <p:nvPr/>
        </p:nvSpPr>
        <p:spPr>
          <a:xfrm>
            <a:off x="2421228" y="145370"/>
            <a:ext cx="8092225" cy="707886"/>
          </a:xfrm>
          <a:prstGeom prst="rect">
            <a:avLst/>
          </a:prstGeom>
          <a:noFill/>
        </p:spPr>
        <p:txBody>
          <a:bodyPr wrap="square">
            <a:spAutoFit/>
          </a:bodyPr>
          <a:lstStyle/>
          <a:p>
            <a:pPr algn="l"/>
            <a:r>
              <a:rPr lang="en-GB" sz="4000" b="1" i="0" dirty="0">
                <a:solidFill>
                  <a:srgbClr val="000000"/>
                </a:solidFill>
                <a:effectLst/>
                <a:latin typeface="NVIDIA Sans"/>
              </a:rPr>
              <a:t>Digital Humans Teaching Kit Syllabus</a:t>
            </a:r>
          </a:p>
        </p:txBody>
      </p:sp>
    </p:spTree>
    <p:extLst>
      <p:ext uri="{BB962C8B-B14F-4D97-AF65-F5344CB8AC3E}">
        <p14:creationId xmlns:p14="http://schemas.microsoft.com/office/powerpoint/2010/main" val="3038669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76EFE0-F33A-69C9-5166-2E4BE7605B65}"/>
              </a:ext>
            </a:extLst>
          </p:cNvPr>
          <p:cNvPicPr>
            <a:picLocks noChangeAspect="1"/>
          </p:cNvPicPr>
          <p:nvPr/>
        </p:nvPicPr>
        <p:blipFill>
          <a:blip r:embed="rId3"/>
          <a:stretch>
            <a:fillRect/>
          </a:stretch>
        </p:blipFill>
        <p:spPr>
          <a:xfrm>
            <a:off x="1949418" y="403344"/>
            <a:ext cx="5458556" cy="5370945"/>
          </a:xfrm>
          <a:prstGeom prst="rect">
            <a:avLst/>
          </a:prstGeom>
        </p:spPr>
      </p:pic>
      <p:sp>
        <p:nvSpPr>
          <p:cNvPr id="5" name="TextBox 4">
            <a:extLst>
              <a:ext uri="{FF2B5EF4-FFF2-40B4-BE49-F238E27FC236}">
                <a16:creationId xmlns:a16="http://schemas.microsoft.com/office/drawing/2014/main" id="{2087810B-D26A-74BA-A413-E1B589EB6860}"/>
              </a:ext>
            </a:extLst>
          </p:cNvPr>
          <p:cNvSpPr txBox="1"/>
          <p:nvPr/>
        </p:nvSpPr>
        <p:spPr>
          <a:xfrm>
            <a:off x="2175163" y="5877916"/>
            <a:ext cx="6096000" cy="646331"/>
          </a:xfrm>
          <a:prstGeom prst="rect">
            <a:avLst/>
          </a:prstGeom>
          <a:solidFill>
            <a:schemeClr val="bg1">
              <a:lumMod val="85000"/>
            </a:schemeClr>
          </a:solidFill>
        </p:spPr>
        <p:txBody>
          <a:bodyPr wrap="square">
            <a:spAutoFit/>
          </a:bodyPr>
          <a:lstStyle/>
          <a:p>
            <a:r>
              <a:rPr lang="en-NL" dirty="0">
                <a:hlinkClick r:id="rId4"/>
              </a:rPr>
              <a:t>https://www.digitalhumans.com/blog/uneeq-first-digital-human-sdk-ar-vr-experiences</a:t>
            </a:r>
            <a:endParaRPr lang="en-US" dirty="0"/>
          </a:p>
        </p:txBody>
      </p:sp>
    </p:spTree>
    <p:extLst>
      <p:ext uri="{BB962C8B-B14F-4D97-AF65-F5344CB8AC3E}">
        <p14:creationId xmlns:p14="http://schemas.microsoft.com/office/powerpoint/2010/main" val="25980893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E5FAE1-1C26-27F8-3845-73062DEFF728}"/>
              </a:ext>
            </a:extLst>
          </p:cNvPr>
          <p:cNvPicPr>
            <a:picLocks noChangeAspect="1"/>
          </p:cNvPicPr>
          <p:nvPr/>
        </p:nvPicPr>
        <p:blipFill>
          <a:blip r:embed="rId3"/>
          <a:stretch>
            <a:fillRect/>
          </a:stretch>
        </p:blipFill>
        <p:spPr>
          <a:xfrm>
            <a:off x="2426766" y="424873"/>
            <a:ext cx="6553732" cy="5795818"/>
          </a:xfrm>
          <a:prstGeom prst="rect">
            <a:avLst/>
          </a:prstGeom>
        </p:spPr>
      </p:pic>
      <p:sp>
        <p:nvSpPr>
          <p:cNvPr id="5" name="TextBox 4">
            <a:extLst>
              <a:ext uri="{FF2B5EF4-FFF2-40B4-BE49-F238E27FC236}">
                <a16:creationId xmlns:a16="http://schemas.microsoft.com/office/drawing/2014/main" id="{D65C516E-49F6-A47B-EB49-805C40FFBC11}"/>
              </a:ext>
            </a:extLst>
          </p:cNvPr>
          <p:cNvSpPr txBox="1"/>
          <p:nvPr/>
        </p:nvSpPr>
        <p:spPr>
          <a:xfrm>
            <a:off x="2884498" y="6303879"/>
            <a:ext cx="6096000" cy="369332"/>
          </a:xfrm>
          <a:prstGeom prst="rect">
            <a:avLst/>
          </a:prstGeom>
          <a:solidFill>
            <a:schemeClr val="bg1">
              <a:lumMod val="85000"/>
            </a:schemeClr>
          </a:solidFill>
        </p:spPr>
        <p:txBody>
          <a:bodyPr wrap="square">
            <a:spAutoFit/>
          </a:bodyPr>
          <a:lstStyle/>
          <a:p>
            <a:r>
              <a:rPr lang="en-NL" dirty="0">
                <a:hlinkClick r:id="rId4"/>
              </a:rPr>
              <a:t>https://www.rask.ai/</a:t>
            </a:r>
            <a:endParaRPr lang="en-US" dirty="0"/>
          </a:p>
        </p:txBody>
      </p:sp>
    </p:spTree>
    <p:extLst>
      <p:ext uri="{BB962C8B-B14F-4D97-AF65-F5344CB8AC3E}">
        <p14:creationId xmlns:p14="http://schemas.microsoft.com/office/powerpoint/2010/main" val="1993817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53084"/>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Prompt engineering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90690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208947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Een prompt is een natuurlijke taal instructie gericht aan een </a:t>
            </a:r>
            <a:r>
              <a:rPr lang="nl-NL" sz="1969" b="1" i="1" err="1">
                <a:latin typeface="Courier New"/>
                <a:cs typeface="Courier New"/>
              </a:rPr>
              <a:t>conversationele</a:t>
            </a:r>
            <a:r>
              <a:rPr lang="nl-NL" sz="1969" b="1" i="1">
                <a:latin typeface="Courier New"/>
                <a:cs typeface="Courier New"/>
              </a:rPr>
              <a:t> AI-agent</a:t>
            </a:r>
            <a:r>
              <a:rPr lang="nl-NL" sz="1969">
                <a:latin typeface="Courier New"/>
                <a:cs typeface="Courier New"/>
              </a:rPr>
              <a:t> met als doel om de werking ervan te verbeteren of te verfijnen.</a:t>
            </a:r>
            <a:endParaRPr lang="en-GB" sz="1969">
              <a:latin typeface="Courier New"/>
              <a:cs typeface="Courier New"/>
            </a:endParaRPr>
          </a:p>
        </p:txBody>
      </p:sp>
    </p:spTree>
    <p:extLst>
      <p:ext uri="{BB962C8B-B14F-4D97-AF65-F5344CB8AC3E}">
        <p14:creationId xmlns:p14="http://schemas.microsoft.com/office/powerpoint/2010/main" val="3168293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2673" y="170355"/>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a:latin typeface="Calibri Light" panose="020F0302020204030204" pitchFamily="34" charset="0"/>
                <a:cs typeface="Calibri Light" panose="020F0302020204030204" pitchFamily="34" charset="0"/>
              </a:rPr>
              <a:t>Prompt Recept Structuur</a:t>
            </a:r>
          </a:p>
        </p:txBody>
      </p:sp>
      <p:sp>
        <p:nvSpPr>
          <p:cNvPr id="3" name="object 3"/>
          <p:cNvSpPr txBox="1"/>
          <p:nvPr/>
        </p:nvSpPr>
        <p:spPr>
          <a:xfrm>
            <a:off x="1756172" y="1110392"/>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a:solidFill>
                  <a:srgbClr val="5E5E5E"/>
                </a:solidFill>
                <a:latin typeface="Arial"/>
                <a:cs typeface="Arial"/>
              </a:rPr>
              <a:t>Een prompt is opgebouwd uit de volgende elementen:</a:t>
            </a:r>
            <a:endParaRPr lang="nl-NL" sz="2391">
              <a:latin typeface="Arial"/>
              <a:cs typeface="Arial"/>
            </a:endParaRPr>
          </a:p>
          <a:p>
            <a:pPr marL="330387" lvl="1">
              <a:spcBef>
                <a:spcPts val="1150"/>
              </a:spcBef>
              <a:buClr>
                <a:srgbClr val="7571FF"/>
              </a:buClr>
              <a:buSzPct val="123333"/>
              <a:tabLst>
                <a:tab pos="624609" algn="l"/>
                <a:tab pos="625056" algn="l"/>
              </a:tabLst>
            </a:pPr>
            <a:r>
              <a:rPr lang="nl-NL" sz="2109" spc="-7">
                <a:solidFill>
                  <a:srgbClr val="0C78F8"/>
                </a:solidFill>
                <a:latin typeface="Arial"/>
                <a:cs typeface="Arial"/>
              </a:rPr>
              <a:t>Instructie(s)</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spc="-7">
                <a:solidFill>
                  <a:srgbClr val="5E5E5E"/>
                </a:solidFill>
                <a:latin typeface="Arial"/>
                <a:cs typeface="Arial"/>
              </a:rPr>
              <a:t>Context</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a:solidFill>
                  <a:srgbClr val="D79911"/>
                </a:solidFill>
                <a:latin typeface="Arial"/>
                <a:cs typeface="Arial"/>
              </a:rPr>
              <a:t>Invoergegevens</a:t>
            </a:r>
            <a:endParaRPr lang="nl-NL" sz="2109">
              <a:latin typeface="Arial"/>
              <a:cs typeface="Arial"/>
            </a:endParaRPr>
          </a:p>
          <a:p>
            <a:pPr marL="330387" lvl="1">
              <a:spcBef>
                <a:spcPts val="1174"/>
              </a:spcBef>
              <a:buClr>
                <a:srgbClr val="7571FF"/>
              </a:buClr>
              <a:buSzPct val="123333"/>
              <a:tabLst>
                <a:tab pos="624609" algn="l"/>
                <a:tab pos="625056" algn="l"/>
              </a:tabLst>
            </a:pPr>
            <a:r>
              <a:rPr lang="nl-NL" sz="2109">
                <a:solidFill>
                  <a:srgbClr val="D112B8"/>
                </a:solidFill>
                <a:latin typeface="Arial"/>
                <a:cs typeface="Arial"/>
              </a:rPr>
              <a:t>Uitvoer-indicator</a:t>
            </a:r>
            <a:endParaRPr lang="nl-NL" sz="2109">
              <a:latin typeface="Arial"/>
              <a:cs typeface="Arial"/>
            </a:endParaRPr>
          </a:p>
        </p:txBody>
      </p:sp>
      <p:grpSp>
        <p:nvGrpSpPr>
          <p:cNvPr id="4" name="object 4"/>
          <p:cNvGrpSpPr/>
          <p:nvPr/>
        </p:nvGrpSpPr>
        <p:grpSpPr>
          <a:xfrm>
            <a:off x="1960404" y="3950048"/>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9072" y="4487820"/>
            <a:ext cx="7947105" cy="656643"/>
          </a:xfrm>
          <a:prstGeom prst="rect">
            <a:avLst/>
          </a:prstGeom>
        </p:spPr>
        <p:txBody>
          <a:bodyPr vert="horz" wrap="square" lIns="0" tIns="11609" rIns="0" bIns="0" rtlCol="0">
            <a:spAutoFit/>
          </a:bodyPr>
          <a:lstStyle/>
          <a:p>
            <a:pPr marL="8929">
              <a:spcBef>
                <a:spcPts val="91"/>
              </a:spcBef>
            </a:pPr>
            <a:r>
              <a:rPr lang="nl-NL" sz="1512" b="1" i="1">
                <a:solidFill>
                  <a:srgbClr val="0E5FF6"/>
                </a:solidFill>
                <a:latin typeface="Courier New"/>
                <a:cs typeface="Courier New"/>
              </a:rPr>
              <a:t>Classificeer de onderstaande tekst als neuraal, negatief of positief  </a:t>
            </a:r>
            <a:endParaRPr lang="nl-NL" sz="1512" b="1" i="1">
              <a:latin typeface="Courier New"/>
              <a:cs typeface="Courier New"/>
            </a:endParaRPr>
          </a:p>
          <a:p>
            <a:pPr marL="8929">
              <a:spcBef>
                <a:spcPts val="1350"/>
              </a:spcBef>
            </a:pPr>
            <a:r>
              <a:rPr lang="nl-NL" sz="1512" b="1" i="1" err="1">
                <a:latin typeface="Courier New"/>
                <a:cs typeface="Courier New"/>
              </a:rPr>
              <a:t>Text</a:t>
            </a:r>
            <a:r>
              <a:rPr lang="nl-NL" sz="1512" b="1" i="1">
                <a:latin typeface="Courier New"/>
                <a:cs typeface="Courier New"/>
              </a:rPr>
              <a:t>:</a:t>
            </a:r>
            <a:r>
              <a:rPr lang="nl-NL" sz="1512" b="1" i="1" spc="35">
                <a:latin typeface="Courier New"/>
                <a:cs typeface="Courier New"/>
              </a:rPr>
              <a:t> </a:t>
            </a:r>
            <a:r>
              <a:rPr lang="nl-NL" sz="1512" b="1" i="1">
                <a:solidFill>
                  <a:srgbClr val="D99911"/>
                </a:solidFill>
                <a:latin typeface="Courier New"/>
                <a:cs typeface="Courier New"/>
              </a:rPr>
              <a:t>Ik vond het eten wel zozo.</a:t>
            </a:r>
            <a:endParaRPr lang="nl-NL" sz="1512" b="1" i="1">
              <a:latin typeface="Courier New"/>
              <a:cs typeface="Courier New"/>
            </a:endParaRPr>
          </a:p>
        </p:txBody>
      </p:sp>
      <p:sp>
        <p:nvSpPr>
          <p:cNvPr id="9" name="object 9"/>
          <p:cNvSpPr txBox="1"/>
          <p:nvPr/>
        </p:nvSpPr>
        <p:spPr>
          <a:xfrm>
            <a:off x="2639734" y="5298082"/>
            <a:ext cx="1186309" cy="244415"/>
          </a:xfrm>
          <a:prstGeom prst="rect">
            <a:avLst/>
          </a:prstGeom>
        </p:spPr>
        <p:txBody>
          <a:bodyPr vert="horz" wrap="square" lIns="0" tIns="11609" rIns="0" bIns="0" rtlCol="0">
            <a:spAutoFit/>
          </a:bodyPr>
          <a:lstStyle/>
          <a:p>
            <a:pPr marL="8929">
              <a:spcBef>
                <a:spcPts val="91"/>
              </a:spcBef>
            </a:pPr>
            <a:r>
              <a:rPr sz="1512" b="1" i="1" spc="-7">
                <a:solidFill>
                  <a:srgbClr val="CB14B7"/>
                </a:solidFill>
                <a:latin typeface="Courier New"/>
                <a:cs typeface="Courier New"/>
              </a:rPr>
              <a:t>Sentiment:</a:t>
            </a:r>
            <a:endParaRPr sz="1512" b="1" i="1">
              <a:latin typeface="Courier New"/>
              <a:cs typeface="Courier New"/>
            </a:endParaRPr>
          </a:p>
        </p:txBody>
      </p:sp>
      <p:grpSp>
        <p:nvGrpSpPr>
          <p:cNvPr id="10" name="object 10"/>
          <p:cNvGrpSpPr/>
          <p:nvPr/>
        </p:nvGrpSpPr>
        <p:grpSpPr>
          <a:xfrm>
            <a:off x="2259874" y="1894090"/>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spTree>
    <p:extLst>
      <p:ext uri="{BB962C8B-B14F-4D97-AF65-F5344CB8AC3E}">
        <p14:creationId xmlns:p14="http://schemas.microsoft.com/office/powerpoint/2010/main" val="749297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83983" y="466038"/>
            <a:ext cx="10361289" cy="56534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03955" y="738505"/>
            <a:ext cx="9320937" cy="5008090"/>
          </a:xfrm>
          <a:prstGeom prst="rect">
            <a:avLst/>
          </a:prstGeom>
        </p:spPr>
        <p:txBody>
          <a:bodyPr vert="horz" wrap="square" lIns="0" tIns="11609" rIns="0" bIns="0" rtlCol="0">
            <a:spAutoFit/>
          </a:bodyPr>
          <a:lstStyle/>
          <a:p>
            <a:pPr marL="8929">
              <a:spcBef>
                <a:spcPts val="91"/>
              </a:spcBef>
            </a:pPr>
            <a:r>
              <a:rPr lang="en-US" sz="3797" b="1" dirty="0">
                <a:latin typeface="Courier New"/>
                <a:cs typeface="Courier New"/>
              </a:rPr>
              <a:t>I posted a </a:t>
            </a:r>
          </a:p>
          <a:p>
            <a:pPr marL="8929">
              <a:spcBef>
                <a:spcPts val="91"/>
              </a:spcBef>
            </a:pPr>
            <a:r>
              <a:rPr lang="en-US" sz="3797" b="1" dirty="0">
                <a:latin typeface="Courier New"/>
                <a:cs typeface="Courier New"/>
              </a:rPr>
              <a:t>directive prompt to BARD</a:t>
            </a:r>
            <a:endParaRPr lang="en-US" sz="3797" i="1" dirty="0">
              <a:latin typeface="Courier New"/>
              <a:cs typeface="Courier New"/>
            </a:endParaRPr>
          </a:p>
          <a:p>
            <a:pPr>
              <a:lnSpc>
                <a:spcPct val="100000"/>
              </a:lnSpc>
            </a:pPr>
            <a:endParaRPr lang="nl-NL" sz="1406" dirty="0">
              <a:latin typeface="Courier New"/>
              <a:cs typeface="Courier New"/>
            </a:endParaRPr>
          </a:p>
          <a:p>
            <a:pPr>
              <a:lnSpc>
                <a:spcPct val="150000"/>
              </a:lnSpc>
            </a:pPr>
            <a:r>
              <a:rPr lang="nl-NL" sz="1969" dirty="0">
                <a:latin typeface="Courier New"/>
                <a:cs typeface="Courier New"/>
              </a:rPr>
              <a:t> </a:t>
            </a:r>
          </a:p>
          <a:p>
            <a:pPr>
              <a:lnSpc>
                <a:spcPct val="150000"/>
              </a:lnSpc>
            </a:pPr>
            <a:r>
              <a:rPr lang="en-GB" sz="1969" b="1" i="1" dirty="0">
                <a:latin typeface="Courier New"/>
                <a:cs typeface="Courier New"/>
              </a:rPr>
              <a:t>Explain to a non-native coding bachelor student how Unreal Engine could be used to build a "digital influencer" for a novel game.</a:t>
            </a:r>
          </a:p>
          <a:p>
            <a:pPr>
              <a:lnSpc>
                <a:spcPct val="150000"/>
              </a:lnSpc>
            </a:pPr>
            <a:endParaRPr lang="en-GB" sz="1969" b="1" i="1" dirty="0">
              <a:latin typeface="Courier New"/>
              <a:cs typeface="Courier New"/>
            </a:endParaRPr>
          </a:p>
          <a:p>
            <a:pPr>
              <a:lnSpc>
                <a:spcPct val="150000"/>
              </a:lnSpc>
            </a:pPr>
            <a:r>
              <a:rPr lang="en-GB" sz="1969" b="1" i="1" dirty="0">
                <a:latin typeface="Courier New"/>
                <a:cs typeface="Courier New"/>
              </a:rPr>
              <a:t>Provide a table with al the necessary components and steps to be able to eventually launch de "digital human" </a:t>
            </a:r>
          </a:p>
          <a:p>
            <a:pPr>
              <a:lnSpc>
                <a:spcPct val="150000"/>
              </a:lnSpc>
            </a:pPr>
            <a:r>
              <a:rPr lang="en-GB" sz="1969" b="1" i="1" dirty="0">
                <a:latin typeface="Courier New"/>
                <a:cs typeface="Courier New"/>
              </a:rPr>
              <a:t>using Unreal-Engine to develop it.</a:t>
            </a:r>
            <a:endParaRPr lang="nl-NL" sz="1969" b="1" i="1" dirty="0">
              <a:latin typeface="Courier New"/>
              <a:cs typeface="Courier New"/>
            </a:endParaRPr>
          </a:p>
        </p:txBody>
      </p:sp>
    </p:spTree>
    <p:extLst>
      <p:ext uri="{BB962C8B-B14F-4D97-AF65-F5344CB8AC3E}">
        <p14:creationId xmlns:p14="http://schemas.microsoft.com/office/powerpoint/2010/main" val="80173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383983" y="466039"/>
            <a:ext cx="10361289" cy="173624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03955" y="738505"/>
            <a:ext cx="9320937" cy="1826258"/>
          </a:xfrm>
          <a:prstGeom prst="rect">
            <a:avLst/>
          </a:prstGeom>
        </p:spPr>
        <p:txBody>
          <a:bodyPr vert="horz" wrap="square" lIns="0" tIns="11609" rIns="0" bIns="0" rtlCol="0">
            <a:spAutoFit/>
          </a:bodyPr>
          <a:lstStyle/>
          <a:p>
            <a:pPr marL="8929">
              <a:spcBef>
                <a:spcPts val="91"/>
              </a:spcBef>
            </a:pPr>
            <a:r>
              <a:rPr lang="en-US" sz="3797" b="1" dirty="0">
                <a:latin typeface="Courier New"/>
                <a:cs typeface="Courier New"/>
              </a:rPr>
              <a:t>I posted a </a:t>
            </a:r>
          </a:p>
          <a:p>
            <a:pPr marL="8929">
              <a:spcBef>
                <a:spcPts val="91"/>
              </a:spcBef>
            </a:pPr>
            <a:r>
              <a:rPr lang="en-US" sz="3797" b="1" dirty="0">
                <a:latin typeface="Courier New"/>
                <a:cs typeface="Courier New"/>
              </a:rPr>
              <a:t>directive prompt to BARD/ChatGPT</a:t>
            </a:r>
            <a:endParaRPr lang="en-US" sz="3797" i="1" dirty="0">
              <a:latin typeface="Courier New"/>
              <a:cs typeface="Courier New"/>
            </a:endParaRPr>
          </a:p>
          <a:p>
            <a:pPr>
              <a:lnSpc>
                <a:spcPct val="100000"/>
              </a:lnSpc>
            </a:pPr>
            <a:endParaRPr lang="nl-NL" sz="1406" dirty="0">
              <a:latin typeface="Courier New"/>
              <a:cs typeface="Courier New"/>
            </a:endParaRPr>
          </a:p>
          <a:p>
            <a:pPr>
              <a:lnSpc>
                <a:spcPct val="150000"/>
              </a:lnSpc>
            </a:pPr>
            <a:r>
              <a:rPr lang="nl-NL" sz="1969" dirty="0">
                <a:latin typeface="Courier New"/>
                <a:cs typeface="Courier New"/>
              </a:rPr>
              <a:t> </a:t>
            </a:r>
          </a:p>
        </p:txBody>
      </p:sp>
      <p:sp>
        <p:nvSpPr>
          <p:cNvPr id="3" name="TextBox 2">
            <a:extLst>
              <a:ext uri="{FF2B5EF4-FFF2-40B4-BE49-F238E27FC236}">
                <a16:creationId xmlns:a16="http://schemas.microsoft.com/office/drawing/2014/main" id="{A5FC6F53-ED3D-796E-7809-8E7B7E402BAD}"/>
              </a:ext>
            </a:extLst>
          </p:cNvPr>
          <p:cNvSpPr txBox="1"/>
          <p:nvPr/>
        </p:nvSpPr>
        <p:spPr>
          <a:xfrm>
            <a:off x="867177" y="2564763"/>
            <a:ext cx="9289961" cy="3381695"/>
          </a:xfrm>
          <a:prstGeom prst="rect">
            <a:avLst/>
          </a:prstGeom>
          <a:solidFill>
            <a:schemeClr val="accent6">
              <a:lumMod val="20000"/>
              <a:lumOff val="80000"/>
            </a:schemeClr>
          </a:solidFill>
        </p:spPr>
        <p:txBody>
          <a:bodyPr wrap="square">
            <a:spAutoFit/>
          </a:bodyPr>
          <a:lstStyle/>
          <a:p>
            <a:pPr>
              <a:lnSpc>
                <a:spcPct val="150000"/>
              </a:lnSpc>
            </a:pPr>
            <a:endParaRPr lang="en-GB" sz="1800" b="1" i="1" dirty="0">
              <a:latin typeface="Courier New"/>
              <a:cs typeface="Courier New"/>
            </a:endParaRPr>
          </a:p>
          <a:p>
            <a:pPr>
              <a:lnSpc>
                <a:spcPct val="150000"/>
              </a:lnSpc>
            </a:pPr>
            <a:r>
              <a:rPr lang="en-GB" sz="1800" b="1" i="1" dirty="0">
                <a:latin typeface="Courier New"/>
                <a:cs typeface="Courier New"/>
              </a:rPr>
              <a:t>Explain to a non-native coding bachelor student how Unreal Engine could be used to build a "digital influencer" for a novel game.</a:t>
            </a:r>
          </a:p>
          <a:p>
            <a:pPr>
              <a:lnSpc>
                <a:spcPct val="150000"/>
              </a:lnSpc>
            </a:pPr>
            <a:endParaRPr lang="en-GB" sz="1800" b="1" i="1" dirty="0">
              <a:latin typeface="Courier New"/>
              <a:cs typeface="Courier New"/>
            </a:endParaRPr>
          </a:p>
          <a:p>
            <a:pPr>
              <a:lnSpc>
                <a:spcPct val="150000"/>
              </a:lnSpc>
            </a:pPr>
            <a:r>
              <a:rPr lang="en-GB" sz="1800" b="1" i="1" dirty="0">
                <a:latin typeface="Courier New"/>
                <a:cs typeface="Courier New"/>
              </a:rPr>
              <a:t>Provide a table with all the necessary components and steps to be able to eventually launch de "digital human" </a:t>
            </a:r>
          </a:p>
          <a:p>
            <a:pPr>
              <a:lnSpc>
                <a:spcPct val="150000"/>
              </a:lnSpc>
            </a:pPr>
            <a:r>
              <a:rPr lang="en-GB" sz="1800" b="1" i="1" dirty="0">
                <a:latin typeface="Courier New"/>
                <a:cs typeface="Courier New"/>
              </a:rPr>
              <a:t>using Unreal-Engine to develop it.</a:t>
            </a:r>
          </a:p>
          <a:p>
            <a:pPr>
              <a:lnSpc>
                <a:spcPct val="150000"/>
              </a:lnSpc>
            </a:pPr>
            <a:endParaRPr lang="nl-NL" sz="1800" b="1" i="1" dirty="0">
              <a:latin typeface="Courier New"/>
              <a:cs typeface="Courier New"/>
            </a:endParaRPr>
          </a:p>
        </p:txBody>
      </p:sp>
      <p:pic>
        <p:nvPicPr>
          <p:cNvPr id="7" name="Picture 6">
            <a:extLst>
              <a:ext uri="{FF2B5EF4-FFF2-40B4-BE49-F238E27FC236}">
                <a16:creationId xmlns:a16="http://schemas.microsoft.com/office/drawing/2014/main" id="{978DD6C7-2EBC-2FCF-91CB-C18ADDBC4A7E}"/>
              </a:ext>
            </a:extLst>
          </p:cNvPr>
          <p:cNvPicPr>
            <a:picLocks noChangeAspect="1"/>
          </p:cNvPicPr>
          <p:nvPr/>
        </p:nvPicPr>
        <p:blipFill>
          <a:blip r:embed="rId2"/>
          <a:stretch>
            <a:fillRect/>
          </a:stretch>
        </p:blipFill>
        <p:spPr>
          <a:xfrm>
            <a:off x="8467323" y="5520207"/>
            <a:ext cx="2857500" cy="685800"/>
          </a:xfrm>
          <a:prstGeom prst="rect">
            <a:avLst/>
          </a:prstGeom>
        </p:spPr>
      </p:pic>
      <p:pic>
        <p:nvPicPr>
          <p:cNvPr id="9" name="Picture 8">
            <a:extLst>
              <a:ext uri="{FF2B5EF4-FFF2-40B4-BE49-F238E27FC236}">
                <a16:creationId xmlns:a16="http://schemas.microsoft.com/office/drawing/2014/main" id="{FB7071CF-4B8C-CD80-094A-4D605F945351}"/>
              </a:ext>
            </a:extLst>
          </p:cNvPr>
          <p:cNvPicPr>
            <a:picLocks noChangeAspect="1"/>
          </p:cNvPicPr>
          <p:nvPr/>
        </p:nvPicPr>
        <p:blipFill>
          <a:blip r:embed="rId3"/>
          <a:stretch>
            <a:fillRect/>
          </a:stretch>
        </p:blipFill>
        <p:spPr>
          <a:xfrm>
            <a:off x="7465454" y="5438873"/>
            <a:ext cx="870061" cy="870061"/>
          </a:xfrm>
          <a:prstGeom prst="rect">
            <a:avLst/>
          </a:prstGeom>
        </p:spPr>
      </p:pic>
    </p:spTree>
    <p:extLst>
      <p:ext uri="{BB962C8B-B14F-4D97-AF65-F5344CB8AC3E}">
        <p14:creationId xmlns:p14="http://schemas.microsoft.com/office/powerpoint/2010/main" val="17540122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965145-BD6C-11FD-A617-F4E99EB70090}"/>
              </a:ext>
            </a:extLst>
          </p:cNvPr>
          <p:cNvSpPr txBox="1"/>
          <p:nvPr/>
        </p:nvSpPr>
        <p:spPr>
          <a:xfrm>
            <a:off x="120203" y="70388"/>
            <a:ext cx="11766996" cy="6717223"/>
          </a:xfrm>
          <a:prstGeom prst="rect">
            <a:avLst/>
          </a:prstGeom>
          <a:solidFill>
            <a:schemeClr val="tx2">
              <a:lumMod val="20000"/>
              <a:lumOff val="80000"/>
            </a:schemeClr>
          </a:solidFill>
        </p:spPr>
        <p:txBody>
          <a:bodyPr wrap="square">
            <a:spAutoFit/>
          </a:bodyPr>
          <a:lstStyle/>
          <a:p>
            <a:pPr>
              <a:lnSpc>
                <a:spcPct val="150000"/>
              </a:lnSpc>
            </a:pPr>
            <a:r>
              <a:rPr lang="en-GB" sz="1200" b="1" i="1" dirty="0">
                <a:latin typeface="Courier New"/>
                <a:cs typeface="Courier New"/>
              </a:rPr>
              <a:t>How to Build a Digital Influencer in Unreal Engine for a Novel Game</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For a non-native coding bachelor student:</a:t>
            </a:r>
          </a:p>
          <a:p>
            <a:pPr>
              <a:lnSpc>
                <a:spcPct val="150000"/>
              </a:lnSpc>
            </a:pPr>
            <a:r>
              <a:rPr lang="en-GB" sz="1200" b="1" i="1" dirty="0">
                <a:latin typeface="Courier New"/>
                <a:cs typeface="Courier New"/>
              </a:rPr>
              <a:t>Unreal Engine is a powerful game engine that can be used to create a variety of different types of games and experiences, including digital influencers. Digital influencers are computer-generated characters that are designed to look and act like real people. They can be used to promote products, brands, or even their own ideas.</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To build a digital influencer in Unreal Engine, you will need to:</a:t>
            </a:r>
          </a:p>
          <a:p>
            <a:pPr>
              <a:lnSpc>
                <a:spcPct val="150000"/>
              </a:lnSpc>
            </a:pPr>
            <a:r>
              <a:rPr lang="en-GB" sz="1200" b="1" i="1" dirty="0">
                <a:latin typeface="Courier New"/>
                <a:cs typeface="Courier New"/>
              </a:rPr>
              <a:t>Create a 3D character. This can be done using a variety of different 3D </a:t>
            </a:r>
            <a:r>
              <a:rPr lang="en-GB" sz="1200" b="1" i="1" dirty="0" err="1">
                <a:latin typeface="Courier New"/>
                <a:cs typeface="Courier New"/>
              </a:rPr>
              <a:t>modeling</a:t>
            </a:r>
            <a:r>
              <a:rPr lang="en-GB" sz="1200" b="1" i="1" dirty="0">
                <a:latin typeface="Courier New"/>
                <a:cs typeface="Courier New"/>
              </a:rPr>
              <a:t> software packages. Once you have created your character, you will need to export it to a format that is compatible with Unreal Engine.</a:t>
            </a:r>
          </a:p>
          <a:p>
            <a:pPr>
              <a:lnSpc>
                <a:spcPct val="150000"/>
              </a:lnSpc>
            </a:pPr>
            <a:r>
              <a:rPr lang="en-GB" sz="1200" b="1" i="1" dirty="0">
                <a:latin typeface="Courier New"/>
                <a:cs typeface="Courier New"/>
              </a:rPr>
              <a:t>Import your character into Unreal Engine. Once your character is imported into Unreal Engine, you will need to create a skeleton and rig it to your character. This will allow you to animate your character.</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Create animations for your character. </a:t>
            </a:r>
          </a:p>
          <a:p>
            <a:pPr>
              <a:lnSpc>
                <a:spcPct val="150000"/>
              </a:lnSpc>
            </a:pPr>
            <a:r>
              <a:rPr lang="en-GB" sz="1200" b="1" i="1" dirty="0">
                <a:latin typeface="Courier New"/>
                <a:cs typeface="Courier New"/>
              </a:rPr>
              <a:t>You can use a variety of different methods to create animations for your character, including motion capture, procedural animation, and hand-keyframing.</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Create a personality for your character. </a:t>
            </a:r>
          </a:p>
          <a:p>
            <a:pPr>
              <a:lnSpc>
                <a:spcPct val="150000"/>
              </a:lnSpc>
            </a:pPr>
            <a:r>
              <a:rPr lang="en-GB" sz="1200" b="1" i="1" dirty="0">
                <a:latin typeface="Courier New"/>
                <a:cs typeface="Courier New"/>
              </a:rPr>
              <a:t>What are your character's interests? What do they like and dislike? How do they interact with the world around them? </a:t>
            </a:r>
          </a:p>
          <a:p>
            <a:pPr>
              <a:lnSpc>
                <a:spcPct val="150000"/>
              </a:lnSpc>
            </a:pPr>
            <a:r>
              <a:rPr lang="en-GB" sz="1200" b="1" i="1" dirty="0">
                <a:latin typeface="Courier New"/>
                <a:cs typeface="Courier New"/>
              </a:rPr>
              <a:t>Once you have a good understanding of your character's personality, you can start to write scripts for them.</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Create content for your digital influencer. </a:t>
            </a:r>
          </a:p>
          <a:p>
            <a:pPr>
              <a:lnSpc>
                <a:spcPct val="150000"/>
              </a:lnSpc>
            </a:pPr>
            <a:r>
              <a:rPr lang="en-GB" sz="1200" b="1" i="1" dirty="0">
                <a:latin typeface="Courier New"/>
                <a:cs typeface="Courier New"/>
              </a:rPr>
              <a:t>This could include videos, blog posts, social media posts, or even live streams. The content that you create should be tailored to your target audience and should reflect your character's personality.</a:t>
            </a:r>
          </a:p>
        </p:txBody>
      </p:sp>
      <p:pic>
        <p:nvPicPr>
          <p:cNvPr id="3" name="Picture 2">
            <a:extLst>
              <a:ext uri="{FF2B5EF4-FFF2-40B4-BE49-F238E27FC236}">
                <a16:creationId xmlns:a16="http://schemas.microsoft.com/office/drawing/2014/main" id="{9C2BB250-4E09-D1EF-6CC9-CA6971BBD0E5}"/>
              </a:ext>
            </a:extLst>
          </p:cNvPr>
          <p:cNvPicPr>
            <a:picLocks noChangeAspect="1"/>
          </p:cNvPicPr>
          <p:nvPr/>
        </p:nvPicPr>
        <p:blipFill>
          <a:blip r:embed="rId2"/>
          <a:stretch>
            <a:fillRect/>
          </a:stretch>
        </p:blipFill>
        <p:spPr>
          <a:xfrm>
            <a:off x="8805661" y="201232"/>
            <a:ext cx="2857500" cy="685800"/>
          </a:xfrm>
          <a:prstGeom prst="rect">
            <a:avLst/>
          </a:prstGeom>
        </p:spPr>
      </p:pic>
    </p:spTree>
    <p:extLst>
      <p:ext uri="{BB962C8B-B14F-4D97-AF65-F5344CB8AC3E}">
        <p14:creationId xmlns:p14="http://schemas.microsoft.com/office/powerpoint/2010/main" val="378539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grpSp>
        <p:nvGrpSpPr>
          <p:cNvPr id="3" name="Group 2">
            <a:extLst>
              <a:ext uri="{FF2B5EF4-FFF2-40B4-BE49-F238E27FC236}">
                <a16:creationId xmlns:a16="http://schemas.microsoft.com/office/drawing/2014/main" id="{B9E05A7E-5A46-869D-FEFF-85356133D3AE}"/>
              </a:ext>
            </a:extLst>
          </p:cNvPr>
          <p:cNvGrpSpPr/>
          <p:nvPr/>
        </p:nvGrpSpPr>
        <p:grpSpPr>
          <a:xfrm>
            <a:off x="584855" y="1098830"/>
            <a:ext cx="10563280" cy="4112821"/>
            <a:chOff x="972938" y="1523703"/>
            <a:chExt cx="10563280" cy="4112821"/>
          </a:xfrm>
        </p:grpSpPr>
        <p:grpSp>
          <p:nvGrpSpPr>
            <p:cNvPr id="5" name="object 3">
              <a:extLst>
                <a:ext uri="{FF2B5EF4-FFF2-40B4-BE49-F238E27FC236}">
                  <a16:creationId xmlns:a16="http://schemas.microsoft.com/office/drawing/2014/main" id="{69F7EAA1-6FF0-C2AC-2305-6C339B66DFD6}"/>
                </a:ext>
              </a:extLst>
            </p:cNvPr>
            <p:cNvGrpSpPr/>
            <p:nvPr/>
          </p:nvGrpSpPr>
          <p:grpSpPr>
            <a:xfrm>
              <a:off x="1078118" y="1669831"/>
              <a:ext cx="10458100" cy="3966693"/>
              <a:chOff x="1539092" y="2407429"/>
              <a:chExt cx="9927057" cy="3310254"/>
            </a:xfrm>
          </p:grpSpPr>
          <p:sp>
            <p:nvSpPr>
              <p:cNvPr id="6" name="object 4">
                <a:extLst>
                  <a:ext uri="{FF2B5EF4-FFF2-40B4-BE49-F238E27FC236}">
                    <a16:creationId xmlns:a16="http://schemas.microsoft.com/office/drawing/2014/main" id="{2C4CEA34-D2AA-A51E-462B-4A575315B27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7" name="object 5">
                <a:extLst>
                  <a:ext uri="{FF2B5EF4-FFF2-40B4-BE49-F238E27FC236}">
                    <a16:creationId xmlns:a16="http://schemas.microsoft.com/office/drawing/2014/main" id="{9C665F27-3002-C681-8DAE-B96CB89CE28B}"/>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3">
              <a:extLst>
                <a:ext uri="{FF2B5EF4-FFF2-40B4-BE49-F238E27FC236}">
                  <a16:creationId xmlns:a16="http://schemas.microsoft.com/office/drawing/2014/main" id="{0D501CA2-5363-7349-A6FD-BF7678EE2552}"/>
                </a:ext>
              </a:extLst>
            </p:cNvPr>
            <p:cNvSpPr txBox="1"/>
            <p:nvPr/>
          </p:nvSpPr>
          <p:spPr>
            <a:xfrm>
              <a:off x="972938" y="1523703"/>
              <a:ext cx="10350843" cy="3405309"/>
            </a:xfrm>
            <a:prstGeom prst="rect">
              <a:avLst/>
            </a:prstGeom>
          </p:spPr>
          <p:txBody>
            <a:bodyPr vert="horz" wrap="square" lIns="0" tIns="61168" rIns="0" bIns="0" rtlCol="0">
              <a:spAutoFit/>
            </a:bodyPr>
            <a:lstStyle/>
            <a:p>
              <a:pPr marL="330387" lvl="1">
                <a:lnSpc>
                  <a:spcPct val="150000"/>
                </a:lnSpc>
                <a:spcBef>
                  <a:spcPts val="1135"/>
                </a:spcBef>
                <a:buClr>
                  <a:srgbClr val="7571FF"/>
                </a:buClr>
                <a:buSzPct val="123333"/>
                <a:tabLst>
                  <a:tab pos="624609" algn="l"/>
                  <a:tab pos="625056" algn="l"/>
                </a:tabLst>
              </a:pPr>
              <a:r>
                <a:rPr lang="nl-NL" sz="3375" b="1" spc="-7" dirty="0">
                  <a:solidFill>
                    <a:srgbClr val="5E5E5E"/>
                  </a:solidFill>
                  <a:latin typeface="Calibri Light" panose="020F0302020204030204" pitchFamily="34" charset="0"/>
                  <a:cs typeface="Calibri Light" panose="020F0302020204030204" pitchFamily="34" charset="0"/>
                </a:rPr>
                <a:t>Talig : </a:t>
              </a:r>
              <a:r>
                <a:rPr lang="nl-NL" sz="3375" b="1" spc="-7" dirty="0" err="1">
                  <a:solidFill>
                    <a:srgbClr val="5E5E5E"/>
                  </a:solidFill>
                  <a:latin typeface="Calibri Light" panose="020F0302020204030204" pitchFamily="34" charset="0"/>
                  <a:cs typeface="Calibri Light" panose="020F0302020204030204" pitchFamily="34" charset="0"/>
                </a:rPr>
                <a:t>Conversationele</a:t>
              </a:r>
              <a:r>
                <a:rPr lang="nl-NL" sz="3375" b="1" spc="-7" dirty="0">
                  <a:solidFill>
                    <a:srgbClr val="5E5E5E"/>
                  </a:solidFill>
                  <a:latin typeface="Calibri Light" panose="020F0302020204030204" pitchFamily="34" charset="0"/>
                  <a:cs typeface="Calibri Light" panose="020F0302020204030204" pitchFamily="34" charset="0"/>
                </a:rPr>
                <a:t> Agenten</a:t>
              </a:r>
              <a:br>
                <a:rPr lang="nl-NL" sz="3375" b="1" spc="-7" dirty="0">
                  <a:solidFill>
                    <a:srgbClr val="5E5E5E"/>
                  </a:solidFill>
                  <a:latin typeface="Calibri Light" panose="020F0302020204030204" pitchFamily="34" charset="0"/>
                  <a:cs typeface="Calibri Light" panose="020F0302020204030204" pitchFamily="34" charset="0"/>
                </a:rPr>
              </a:br>
              <a:r>
                <a:rPr lang="nl-NL" sz="3375" b="1" spc="-7" dirty="0">
                  <a:solidFill>
                    <a:srgbClr val="5E5E5E"/>
                  </a:solidFill>
                  <a:latin typeface="Calibri Light" panose="020F0302020204030204" pitchFamily="34" charset="0"/>
                  <a:cs typeface="Calibri Light" panose="020F0302020204030204" pitchFamily="34" charset="0"/>
                </a:rPr>
                <a:t>Fysiek: Robotica / Cybernetica / “</a:t>
              </a:r>
              <a:r>
                <a:rPr lang="nl-NL" sz="3375" b="1" spc="-7" dirty="0" err="1">
                  <a:solidFill>
                    <a:srgbClr val="5E5E5E"/>
                  </a:solidFill>
                  <a:latin typeface="Calibri Light" panose="020F0302020204030204" pitchFamily="34" charset="0"/>
                  <a:cs typeface="Calibri Light" panose="020F0302020204030204" pitchFamily="34" charset="0"/>
                </a:rPr>
                <a:t>Reinforced</a:t>
              </a:r>
              <a:r>
                <a:rPr lang="nl-NL" sz="3375" b="1" spc="-7" dirty="0">
                  <a:solidFill>
                    <a:srgbClr val="5E5E5E"/>
                  </a:solidFill>
                  <a:latin typeface="Calibri Light" panose="020F0302020204030204" pitchFamily="34" charset="0"/>
                  <a:cs typeface="Calibri Light" panose="020F0302020204030204" pitchFamily="34" charset="0"/>
                </a:rPr>
                <a:t> Learning”</a:t>
              </a:r>
              <a:endParaRPr lang="nl-NL" sz="3375" b="1" dirty="0">
                <a:solidFill>
                  <a:srgbClr val="FF0000"/>
                </a:solidFill>
                <a:latin typeface="Calibri Light" panose="020F0302020204030204" pitchFamily="34" charset="0"/>
                <a:cs typeface="Calibri Light" panose="020F0302020204030204" pitchFamily="34" charset="0"/>
              </a:endParaRPr>
            </a:p>
            <a:p>
              <a:pPr marL="330387" lvl="1">
                <a:lnSpc>
                  <a:spcPct val="150000"/>
                </a:lnSpc>
                <a:spcBef>
                  <a:spcPts val="1174"/>
                </a:spcBef>
                <a:buClr>
                  <a:srgbClr val="7571FF"/>
                </a:buClr>
                <a:buSzPct val="123333"/>
                <a:tabLst>
                  <a:tab pos="624609" algn="l"/>
                  <a:tab pos="625056" algn="l"/>
                </a:tabLst>
              </a:pPr>
              <a:r>
                <a:rPr lang="nl-NL" sz="3375" b="1" dirty="0">
                  <a:solidFill>
                    <a:srgbClr val="5E5E5E"/>
                  </a:solidFill>
                  <a:latin typeface="Calibri Light" panose="020F0302020204030204" pitchFamily="34" charset="0"/>
                  <a:cs typeface="Calibri Light" panose="020F0302020204030204" pitchFamily="34" charset="0"/>
                </a:rPr>
                <a:t>Digitaal</a:t>
              </a:r>
              <a:r>
                <a:rPr lang="en-US" sz="3375" b="1" dirty="0">
                  <a:solidFill>
                    <a:srgbClr val="5E5E5E"/>
                  </a:solidFill>
                  <a:latin typeface="Calibri Light" panose="020F0302020204030204" pitchFamily="34" charset="0"/>
                  <a:cs typeface="Calibri Light" panose="020F0302020204030204" pitchFamily="34" charset="0"/>
                </a:rPr>
                <a:t>: AI-</a:t>
              </a:r>
              <a:r>
                <a:rPr lang="en-US" sz="3375" b="1" dirty="0" err="1">
                  <a:solidFill>
                    <a:srgbClr val="5E5E5E"/>
                  </a:solidFill>
                  <a:latin typeface="Calibri Light" panose="020F0302020204030204" pitchFamily="34" charset="0"/>
                  <a:cs typeface="Calibri Light" panose="020F0302020204030204" pitchFamily="34" charset="0"/>
                </a:rPr>
                <a:t>gedreven</a:t>
              </a:r>
              <a:r>
                <a:rPr lang="en-US" sz="3375" b="1" dirty="0">
                  <a:solidFill>
                    <a:srgbClr val="5E5E5E"/>
                  </a:solidFill>
                  <a:latin typeface="Calibri Light" panose="020F0302020204030204" pitchFamily="34" charset="0"/>
                  <a:cs typeface="Calibri Light" panose="020F0302020204030204" pitchFamily="34" charset="0"/>
                </a:rPr>
                <a:t> Video “Dubbing” &amp; “Motion Capture” </a:t>
              </a:r>
            </a:p>
            <a:p>
              <a:pPr marL="330387" lvl="1">
                <a:lnSpc>
                  <a:spcPct val="150000"/>
                </a:lnSpc>
                <a:spcBef>
                  <a:spcPts val="1174"/>
                </a:spcBef>
                <a:buClr>
                  <a:srgbClr val="7571FF"/>
                </a:buClr>
                <a:buSzPct val="123333"/>
                <a:tabLst>
                  <a:tab pos="624609" algn="l"/>
                  <a:tab pos="625056" algn="l"/>
                </a:tabLst>
              </a:pPr>
              <a:r>
                <a:rPr lang="en-US" sz="3375" b="1" dirty="0">
                  <a:solidFill>
                    <a:srgbClr val="5E5E5E"/>
                  </a:solidFill>
                  <a:latin typeface="Calibri Light" panose="020F0302020204030204" pitchFamily="34" charset="0"/>
                  <a:cs typeface="Calibri Light" panose="020F0302020204030204" pitchFamily="34" charset="0"/>
                </a:rPr>
                <a:t>	    	Game Engines [ +Omniverse Connectors]</a:t>
              </a:r>
              <a:endParaRPr sz="3375" b="1" dirty="0">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6C58FA97-DE2F-11CA-BBFA-773BB1C4B442}"/>
                </a:ext>
              </a:extLst>
            </p:cNvPr>
            <p:cNvSpPr txBox="1"/>
            <p:nvPr/>
          </p:nvSpPr>
          <p:spPr>
            <a:xfrm>
              <a:off x="4278519" y="5198453"/>
              <a:ext cx="6250546" cy="276999"/>
            </a:xfrm>
            <a:prstGeom prst="rect">
              <a:avLst/>
            </a:prstGeom>
            <a:solidFill>
              <a:schemeClr val="bg1">
                <a:lumMod val="85000"/>
              </a:schemeClr>
            </a:solidFill>
          </p:spPr>
          <p:txBody>
            <a:bodyPr wrap="square">
              <a:spAutoFit/>
            </a:bodyPr>
            <a:lstStyle/>
            <a:p>
              <a:r>
                <a:rPr lang="en-NL" sz="1200" dirty="0">
                  <a:hlinkClick r:id="rId3"/>
                </a:rPr>
                <a:t>https://blogs.nvidia.com/blog/2023/04/21/epic-benefits-omniverse-connector-unreal-engine/</a:t>
              </a:r>
              <a:endParaRPr lang="en-US" sz="1200" dirty="0"/>
            </a:p>
          </p:txBody>
        </p:sp>
        <p:sp>
          <p:nvSpPr>
            <p:cNvPr id="17" name="TextBox 16">
              <a:extLst>
                <a:ext uri="{FF2B5EF4-FFF2-40B4-BE49-F238E27FC236}">
                  <a16:creationId xmlns:a16="http://schemas.microsoft.com/office/drawing/2014/main" id="{FBEB7A31-B890-3489-ADC8-1E1D55071DD3}"/>
                </a:ext>
              </a:extLst>
            </p:cNvPr>
            <p:cNvSpPr txBox="1"/>
            <p:nvPr/>
          </p:nvSpPr>
          <p:spPr>
            <a:xfrm>
              <a:off x="4278519" y="4874589"/>
              <a:ext cx="6096000" cy="276999"/>
            </a:xfrm>
            <a:prstGeom prst="rect">
              <a:avLst/>
            </a:prstGeom>
            <a:solidFill>
              <a:schemeClr val="bg1">
                <a:lumMod val="95000"/>
              </a:schemeClr>
            </a:solidFill>
          </p:spPr>
          <p:txBody>
            <a:bodyPr wrap="square">
              <a:spAutoFit/>
            </a:bodyPr>
            <a:lstStyle/>
            <a:p>
              <a:r>
                <a:rPr lang="en-NL" sz="1200" dirty="0">
                  <a:hlinkClick r:id="rId4"/>
                </a:rPr>
                <a:t>https://www.fxguide.com/quicktakes/nvidia-ace-enables-easier-interactive-avatars/</a:t>
              </a:r>
              <a:endParaRPr lang="en-US" sz="1200" dirty="0"/>
            </a:p>
          </p:txBody>
        </p:sp>
      </p:grpSp>
    </p:spTree>
    <p:extLst>
      <p:ext uri="{BB962C8B-B14F-4D97-AF65-F5344CB8AC3E}">
        <p14:creationId xmlns:p14="http://schemas.microsoft.com/office/powerpoint/2010/main" val="39604943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965145-BD6C-11FD-A617-F4E99EB70090}"/>
              </a:ext>
            </a:extLst>
          </p:cNvPr>
          <p:cNvSpPr txBox="1"/>
          <p:nvPr/>
        </p:nvSpPr>
        <p:spPr>
          <a:xfrm>
            <a:off x="167426" y="160706"/>
            <a:ext cx="11766996" cy="6440225"/>
          </a:xfrm>
          <a:prstGeom prst="rect">
            <a:avLst/>
          </a:prstGeom>
          <a:solidFill>
            <a:schemeClr val="tx2">
              <a:lumMod val="20000"/>
              <a:lumOff val="80000"/>
            </a:schemeClr>
          </a:solidFill>
        </p:spPr>
        <p:txBody>
          <a:bodyPr wrap="square">
            <a:spAutoFit/>
          </a:bodyPr>
          <a:lstStyle/>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p:txBody>
      </p:sp>
      <p:pic>
        <p:nvPicPr>
          <p:cNvPr id="3" name="Picture 2">
            <a:extLst>
              <a:ext uri="{FF2B5EF4-FFF2-40B4-BE49-F238E27FC236}">
                <a16:creationId xmlns:a16="http://schemas.microsoft.com/office/drawing/2014/main" id="{FFDDA886-9516-3F43-B6E9-3DC271977C6A}"/>
              </a:ext>
            </a:extLst>
          </p:cNvPr>
          <p:cNvPicPr>
            <a:picLocks noChangeAspect="1"/>
          </p:cNvPicPr>
          <p:nvPr/>
        </p:nvPicPr>
        <p:blipFill>
          <a:blip r:embed="rId2"/>
          <a:stretch>
            <a:fillRect/>
          </a:stretch>
        </p:blipFill>
        <p:spPr>
          <a:xfrm>
            <a:off x="824927" y="1178677"/>
            <a:ext cx="10199388" cy="4404281"/>
          </a:xfrm>
          <a:prstGeom prst="rect">
            <a:avLst/>
          </a:prstGeom>
        </p:spPr>
      </p:pic>
      <p:pic>
        <p:nvPicPr>
          <p:cNvPr id="4" name="Picture 3">
            <a:extLst>
              <a:ext uri="{FF2B5EF4-FFF2-40B4-BE49-F238E27FC236}">
                <a16:creationId xmlns:a16="http://schemas.microsoft.com/office/drawing/2014/main" id="{70F0F3F6-E5F0-AC62-7D50-C9E7B279461C}"/>
              </a:ext>
            </a:extLst>
          </p:cNvPr>
          <p:cNvPicPr>
            <a:picLocks noChangeAspect="1"/>
          </p:cNvPicPr>
          <p:nvPr/>
        </p:nvPicPr>
        <p:blipFill>
          <a:blip r:embed="rId3"/>
          <a:stretch>
            <a:fillRect/>
          </a:stretch>
        </p:blipFill>
        <p:spPr>
          <a:xfrm>
            <a:off x="9076922" y="160706"/>
            <a:ext cx="2857500" cy="685800"/>
          </a:xfrm>
          <a:prstGeom prst="rect">
            <a:avLst/>
          </a:prstGeom>
        </p:spPr>
      </p:pic>
    </p:spTree>
    <p:extLst>
      <p:ext uri="{BB962C8B-B14F-4D97-AF65-F5344CB8AC3E}">
        <p14:creationId xmlns:p14="http://schemas.microsoft.com/office/powerpoint/2010/main" val="1893973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965145-BD6C-11FD-A617-F4E99EB70090}"/>
              </a:ext>
            </a:extLst>
          </p:cNvPr>
          <p:cNvSpPr txBox="1"/>
          <p:nvPr/>
        </p:nvSpPr>
        <p:spPr>
          <a:xfrm>
            <a:off x="292726" y="190756"/>
            <a:ext cx="11766996" cy="5886227"/>
          </a:xfrm>
          <a:prstGeom prst="rect">
            <a:avLst/>
          </a:prstGeom>
          <a:solidFill>
            <a:schemeClr val="tx2">
              <a:lumMod val="20000"/>
              <a:lumOff val="80000"/>
            </a:schemeClr>
          </a:solidFill>
        </p:spPr>
        <p:txBody>
          <a:bodyPr wrap="square">
            <a:spAutoFit/>
          </a:bodyPr>
          <a:lstStyle/>
          <a:p>
            <a:pPr>
              <a:lnSpc>
                <a:spcPct val="150000"/>
              </a:lnSpc>
            </a:pPr>
            <a:endParaRPr lang="en-GB" sz="1200" b="1" i="1" dirty="0">
              <a:latin typeface="Courier New"/>
              <a:cs typeface="Courier New"/>
            </a:endParaRP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Additional notes:</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It is important to note that building a digital influencer is a complex process that requires a variety of skills, including 3D modelling, animation, and storytelling. </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It is also important to have a good understanding of Unreal Engine.</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If you are a non-native coding bachelor student, it is important to start by learning the basics of Unreal Engine.</a:t>
            </a:r>
          </a:p>
          <a:p>
            <a:pPr>
              <a:lnSpc>
                <a:spcPct val="150000"/>
              </a:lnSpc>
            </a:pPr>
            <a:r>
              <a:rPr lang="en-GB" sz="1200" b="1" i="1" dirty="0">
                <a:latin typeface="Courier New"/>
                <a:cs typeface="Courier New"/>
              </a:rPr>
              <a:t>There are a variety of tutorials and resources available online.</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Once you have a good understanding of Unreal Engine, you can start to learn more about the specific skills that are required to build a digital influencer. </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There are also a variety of tutorials and resources available online for these skills.</a:t>
            </a:r>
          </a:p>
          <a:p>
            <a:pPr>
              <a:lnSpc>
                <a:spcPct val="150000"/>
              </a:lnSpc>
            </a:pPr>
            <a:r>
              <a:rPr lang="en-GB" sz="1200" b="1" i="1" dirty="0">
                <a:latin typeface="Courier New"/>
                <a:cs typeface="Courier New"/>
              </a:rPr>
              <a:t>It is also important to find a community of people who are working on similar projects. </a:t>
            </a:r>
          </a:p>
          <a:p>
            <a:pPr>
              <a:lnSpc>
                <a:spcPct val="150000"/>
              </a:lnSpc>
            </a:pPr>
            <a:endParaRPr lang="en-GB" sz="1200" b="1" i="1" dirty="0">
              <a:latin typeface="Courier New"/>
              <a:cs typeface="Courier New"/>
            </a:endParaRPr>
          </a:p>
          <a:p>
            <a:pPr>
              <a:lnSpc>
                <a:spcPct val="150000"/>
              </a:lnSpc>
            </a:pPr>
            <a:r>
              <a:rPr lang="en-GB" sz="1200" b="1" i="1" dirty="0">
                <a:latin typeface="Courier New"/>
                <a:cs typeface="Courier New"/>
              </a:rPr>
              <a:t>There are a number of online forums and communities where you can connect with other people who are building digital influencers.</a:t>
            </a:r>
          </a:p>
          <a:p>
            <a:pPr>
              <a:lnSpc>
                <a:spcPct val="150000"/>
              </a:lnSpc>
            </a:pPr>
            <a:endParaRPr lang="en-GB" sz="1200" b="1" i="1" dirty="0">
              <a:latin typeface="Courier New"/>
              <a:cs typeface="Courier New"/>
            </a:endParaRPr>
          </a:p>
        </p:txBody>
      </p:sp>
      <p:pic>
        <p:nvPicPr>
          <p:cNvPr id="3" name="Picture 2">
            <a:extLst>
              <a:ext uri="{FF2B5EF4-FFF2-40B4-BE49-F238E27FC236}">
                <a16:creationId xmlns:a16="http://schemas.microsoft.com/office/drawing/2014/main" id="{8D5F9D18-2D0D-3B3C-5FF5-F670A4AF152E}"/>
              </a:ext>
            </a:extLst>
          </p:cNvPr>
          <p:cNvPicPr>
            <a:picLocks noChangeAspect="1"/>
          </p:cNvPicPr>
          <p:nvPr/>
        </p:nvPicPr>
        <p:blipFill>
          <a:blip r:embed="rId2"/>
          <a:stretch>
            <a:fillRect/>
          </a:stretch>
        </p:blipFill>
        <p:spPr>
          <a:xfrm>
            <a:off x="9041774" y="301299"/>
            <a:ext cx="2857500" cy="685800"/>
          </a:xfrm>
          <a:prstGeom prst="rect">
            <a:avLst/>
          </a:prstGeom>
        </p:spPr>
      </p:pic>
    </p:spTree>
    <p:extLst>
      <p:ext uri="{BB962C8B-B14F-4D97-AF65-F5344CB8AC3E}">
        <p14:creationId xmlns:p14="http://schemas.microsoft.com/office/powerpoint/2010/main" val="1826961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965145-BD6C-11FD-A617-F4E99EB70090}"/>
              </a:ext>
            </a:extLst>
          </p:cNvPr>
          <p:cNvSpPr txBox="1"/>
          <p:nvPr/>
        </p:nvSpPr>
        <p:spPr>
          <a:xfrm>
            <a:off x="167426" y="160706"/>
            <a:ext cx="11766996" cy="6440225"/>
          </a:xfrm>
          <a:prstGeom prst="rect">
            <a:avLst/>
          </a:prstGeom>
          <a:solidFill>
            <a:schemeClr val="tx2">
              <a:lumMod val="20000"/>
              <a:lumOff val="80000"/>
            </a:schemeClr>
          </a:solidFill>
        </p:spPr>
        <p:txBody>
          <a:bodyPr wrap="square">
            <a:spAutoFit/>
          </a:bodyPr>
          <a:lstStyle/>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a:p>
            <a:pPr>
              <a:lnSpc>
                <a:spcPct val="150000"/>
              </a:lnSpc>
            </a:pPr>
            <a:endParaRPr lang="nl-NL" sz="1200" b="1" i="1" dirty="0">
              <a:latin typeface="Courier New"/>
              <a:cs typeface="Courier New"/>
            </a:endParaRPr>
          </a:p>
        </p:txBody>
      </p:sp>
      <p:pic>
        <p:nvPicPr>
          <p:cNvPr id="4" name="Picture 3">
            <a:extLst>
              <a:ext uri="{FF2B5EF4-FFF2-40B4-BE49-F238E27FC236}">
                <a16:creationId xmlns:a16="http://schemas.microsoft.com/office/drawing/2014/main" id="{650432BE-CB9C-2210-CA8F-27137C12B517}"/>
              </a:ext>
            </a:extLst>
          </p:cNvPr>
          <p:cNvPicPr>
            <a:picLocks noChangeAspect="1"/>
          </p:cNvPicPr>
          <p:nvPr/>
        </p:nvPicPr>
        <p:blipFill>
          <a:blip r:embed="rId2"/>
          <a:stretch>
            <a:fillRect/>
          </a:stretch>
        </p:blipFill>
        <p:spPr>
          <a:xfrm>
            <a:off x="882871" y="486742"/>
            <a:ext cx="5858029" cy="5788152"/>
          </a:xfrm>
          <a:prstGeom prst="rect">
            <a:avLst/>
          </a:prstGeom>
        </p:spPr>
      </p:pic>
      <p:pic>
        <p:nvPicPr>
          <p:cNvPr id="5" name="Picture 4">
            <a:extLst>
              <a:ext uri="{FF2B5EF4-FFF2-40B4-BE49-F238E27FC236}">
                <a16:creationId xmlns:a16="http://schemas.microsoft.com/office/drawing/2014/main" id="{DDCFA594-2377-22B3-3C89-FF45D329E43D}"/>
              </a:ext>
            </a:extLst>
          </p:cNvPr>
          <p:cNvPicPr>
            <a:picLocks noChangeAspect="1"/>
          </p:cNvPicPr>
          <p:nvPr/>
        </p:nvPicPr>
        <p:blipFill>
          <a:blip r:embed="rId3"/>
          <a:stretch>
            <a:fillRect/>
          </a:stretch>
        </p:blipFill>
        <p:spPr>
          <a:xfrm>
            <a:off x="7456345" y="4460079"/>
            <a:ext cx="870061" cy="870061"/>
          </a:xfrm>
          <a:prstGeom prst="rect">
            <a:avLst/>
          </a:prstGeom>
        </p:spPr>
      </p:pic>
    </p:spTree>
    <p:extLst>
      <p:ext uri="{BB962C8B-B14F-4D97-AF65-F5344CB8AC3E}">
        <p14:creationId xmlns:p14="http://schemas.microsoft.com/office/powerpoint/2010/main" val="1356139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9162" y="3706203"/>
            <a:ext cx="4183647" cy="2857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E31550F-DAF7-75B7-F28D-153221376D54}"/>
              </a:ext>
            </a:extLst>
          </p:cNvPr>
          <p:cNvPicPr>
            <a:picLocks noChangeAspect="1"/>
          </p:cNvPicPr>
          <p:nvPr/>
        </p:nvPicPr>
        <p:blipFill>
          <a:blip r:embed="rId3"/>
          <a:stretch>
            <a:fillRect/>
          </a:stretch>
        </p:blipFill>
        <p:spPr>
          <a:xfrm>
            <a:off x="218" y="0"/>
            <a:ext cx="5926618" cy="6858000"/>
          </a:xfrm>
          <a:prstGeom prst="rect">
            <a:avLst/>
          </a:prstGeom>
        </p:spPr>
      </p:pic>
      <p:pic>
        <p:nvPicPr>
          <p:cNvPr id="6146" name="Picture 2">
            <a:hlinkClick r:id="rId4"/>
            <a:extLst>
              <a:ext uri="{FF2B5EF4-FFF2-40B4-BE49-F238E27FC236}">
                <a16:creationId xmlns:a16="http://schemas.microsoft.com/office/drawing/2014/main" id="{08BB32D0-90FC-2BF7-A63A-E66FA2717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2100834"/>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0147ED-2EBC-4F3D-8A8C-0E9BF47BF0FE}"/>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2596999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2DD2C-45D7-F5FF-0DA6-44B2B89B8F9A}"/>
              </a:ext>
            </a:extLst>
          </p:cNvPr>
          <p:cNvPicPr>
            <a:picLocks noChangeAspect="1"/>
          </p:cNvPicPr>
          <p:nvPr/>
        </p:nvPicPr>
        <p:blipFill>
          <a:blip r:embed="rId2"/>
          <a:stretch>
            <a:fillRect/>
          </a:stretch>
        </p:blipFill>
        <p:spPr>
          <a:xfrm>
            <a:off x="0" y="0"/>
            <a:ext cx="7703145" cy="6858000"/>
          </a:xfrm>
          <a:prstGeom prst="rect">
            <a:avLst/>
          </a:prstGeom>
        </p:spPr>
      </p:pic>
      <p:pic>
        <p:nvPicPr>
          <p:cNvPr id="7170" name="Picture 2">
            <a:hlinkClick r:id="rId3"/>
            <a:extLst>
              <a:ext uri="{FF2B5EF4-FFF2-40B4-BE49-F238E27FC236}">
                <a16:creationId xmlns:a16="http://schemas.microsoft.com/office/drawing/2014/main" id="{F6506C78-E566-6025-3184-7492FE232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6310" y="726948"/>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Creative Common Zero (cc0) LICENSE? - 3DHEVEN">
            <a:extLst>
              <a:ext uri="{FF2B5EF4-FFF2-40B4-BE49-F238E27FC236}">
                <a16:creationId xmlns:a16="http://schemas.microsoft.com/office/drawing/2014/main" id="{9FF91DDB-6C1A-2792-4320-EFD5AAC476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2517" y="4290231"/>
            <a:ext cx="3963451" cy="22294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87BD53-6444-6915-9ADB-BCE48ABB8249}"/>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359085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7E85C-B89A-B1C4-557E-0728751BFEAB}"/>
              </a:ext>
            </a:extLst>
          </p:cNvPr>
          <p:cNvPicPr>
            <a:picLocks noChangeAspect="1"/>
          </p:cNvPicPr>
          <p:nvPr/>
        </p:nvPicPr>
        <p:blipFill>
          <a:blip r:embed="rId2"/>
          <a:stretch>
            <a:fillRect/>
          </a:stretch>
        </p:blipFill>
        <p:spPr>
          <a:xfrm>
            <a:off x="0" y="0"/>
            <a:ext cx="9850171" cy="6858000"/>
          </a:xfrm>
          <a:prstGeom prst="rect">
            <a:avLst/>
          </a:prstGeom>
        </p:spPr>
      </p:pic>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549" y="4628559"/>
            <a:ext cx="3963451" cy="22294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hlinkClick r:id="rId4"/>
            <a:extLst>
              <a:ext uri="{FF2B5EF4-FFF2-40B4-BE49-F238E27FC236}">
                <a16:creationId xmlns:a16="http://schemas.microsoft.com/office/drawing/2014/main" id="{BBCCE8AF-9700-C1E2-3121-745A037B8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624" y="157310"/>
            <a:ext cx="2138117" cy="2138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2DF6CC-8D95-96E9-78D8-B70CBB4B0321}"/>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896798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35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327F727-23E6-604F-8853-EDE2536DC835}"/>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367021" y="2181912"/>
            <a:ext cx="7291709" cy="2175905"/>
          </a:xfrm>
          <a:prstGeom prst="rect">
            <a:avLst/>
          </a:prstGeom>
        </p:spPr>
        <p:txBody>
          <a:bodyPr vert="horz" wrap="square" lIns="0" tIns="11609" rIns="0" bIns="0" rtlCol="0">
            <a:spAutoFit/>
          </a:bodyPr>
          <a:lstStyle/>
          <a:p>
            <a:pPr marL="8929">
              <a:spcBef>
                <a:spcPts val="91"/>
              </a:spcBef>
            </a:pPr>
            <a:r>
              <a:rPr lang="en-US" sz="4219" b="1" i="1" dirty="0">
                <a:latin typeface="Courier New"/>
                <a:cs typeface="Courier New"/>
              </a:rPr>
              <a:t>Coding &amp; SDKs </a:t>
            </a:r>
            <a:r>
              <a:rPr lang="en-US" sz="4219" b="1" i="1" dirty="0" err="1">
                <a:latin typeface="Courier New"/>
                <a:cs typeface="Courier New"/>
              </a:rPr>
              <a:t>zijn</a:t>
            </a:r>
            <a:r>
              <a:rPr lang="en-US" sz="4219" b="1" i="1" dirty="0">
                <a:latin typeface="Courier New"/>
                <a:cs typeface="Courier New"/>
              </a:rPr>
              <a:t> </a:t>
            </a:r>
            <a:r>
              <a:rPr lang="en-US" sz="4219" b="1" i="1" dirty="0" err="1">
                <a:latin typeface="Courier New"/>
                <a:cs typeface="Courier New"/>
              </a:rPr>
              <a:t>een</a:t>
            </a:r>
            <a:r>
              <a:rPr lang="en-US" sz="4219" b="1" i="1" dirty="0">
                <a:latin typeface="Courier New"/>
                <a:cs typeface="Courier New"/>
              </a:rPr>
              <a:t> </a:t>
            </a:r>
            <a:r>
              <a:rPr lang="en-US" sz="4219" b="1" i="1" dirty="0" err="1">
                <a:latin typeface="Courier New"/>
                <a:cs typeface="Courier New"/>
              </a:rPr>
              <a:t>vereiste</a:t>
            </a:r>
            <a:r>
              <a:rPr lang="en-US" sz="4219" b="1" i="1" dirty="0">
                <a:latin typeface="Courier New"/>
                <a:cs typeface="Courier New"/>
              </a:rPr>
              <a:t> </a:t>
            </a:r>
            <a:r>
              <a:rPr lang="en-US" sz="4219" b="1" i="1" dirty="0" err="1">
                <a:latin typeface="Courier New"/>
                <a:cs typeface="Courier New"/>
              </a:rPr>
              <a:t>voor</a:t>
            </a:r>
            <a:r>
              <a:rPr lang="en-US" sz="4219" b="1" i="1" dirty="0">
                <a:latin typeface="Courier New"/>
                <a:cs typeface="Courier New"/>
              </a:rPr>
              <a:t> alle </a:t>
            </a:r>
            <a:r>
              <a:rPr lang="en-US" sz="4219" b="1" i="1" dirty="0" err="1">
                <a:latin typeface="Courier New"/>
                <a:cs typeface="Courier New"/>
              </a:rPr>
              <a:t>implemenatie</a:t>
            </a:r>
            <a:r>
              <a:rPr lang="en-US" sz="4219" b="1" i="1" dirty="0">
                <a:latin typeface="Courier New"/>
                <a:cs typeface="Courier New"/>
              </a:rPr>
              <a:t> </a:t>
            </a:r>
            <a:r>
              <a:rPr lang="en-US" sz="4219" b="1" i="1" dirty="0" err="1">
                <a:latin typeface="Courier New"/>
                <a:cs typeface="Courier New"/>
              </a:rPr>
              <a:t>niveau’s</a:t>
            </a:r>
            <a:endParaRPr sz="4219" i="1" dirty="0">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404388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83308-326B-98A3-DB42-D80D77224C23}"/>
              </a:ext>
            </a:extLst>
          </p:cNvPr>
          <p:cNvPicPr>
            <a:picLocks noChangeAspect="1"/>
          </p:cNvPicPr>
          <p:nvPr/>
        </p:nvPicPr>
        <p:blipFill>
          <a:blip r:embed="rId3"/>
          <a:stretch>
            <a:fillRect/>
          </a:stretch>
        </p:blipFill>
        <p:spPr>
          <a:xfrm>
            <a:off x="187990" y="321970"/>
            <a:ext cx="6097802" cy="5149403"/>
          </a:xfrm>
          <a:prstGeom prst="rect">
            <a:avLst/>
          </a:prstGeom>
        </p:spPr>
      </p:pic>
      <p:sp>
        <p:nvSpPr>
          <p:cNvPr id="4" name="TextBox 3">
            <a:extLst>
              <a:ext uri="{FF2B5EF4-FFF2-40B4-BE49-F238E27FC236}">
                <a16:creationId xmlns:a16="http://schemas.microsoft.com/office/drawing/2014/main" id="{C40A80C5-60E6-885B-DD3A-B32F12981506}"/>
              </a:ext>
            </a:extLst>
          </p:cNvPr>
          <p:cNvSpPr txBox="1"/>
          <p:nvPr/>
        </p:nvSpPr>
        <p:spPr>
          <a:xfrm>
            <a:off x="3350402" y="6153782"/>
            <a:ext cx="8309271" cy="584775"/>
          </a:xfrm>
          <a:prstGeom prst="rect">
            <a:avLst/>
          </a:prstGeom>
          <a:solidFill>
            <a:schemeClr val="bg1">
              <a:lumMod val="85000"/>
            </a:schemeClr>
          </a:solidFill>
        </p:spPr>
        <p:txBody>
          <a:bodyPr wrap="square">
            <a:spAutoFit/>
          </a:bodyPr>
          <a:lstStyle/>
          <a:p>
            <a:r>
              <a:rPr lang="en-NL" sz="1600" dirty="0">
                <a:hlinkClick r:id="rId4"/>
              </a:rPr>
              <a:t>https://www.businessinsider.com/ai-startups-netflix-marvel-lucasfilm-holllywood-deepfake-dubbing-vc-funding-2023-3?r=US&amp;IR=T</a:t>
            </a:r>
            <a:endParaRPr lang="en-US" sz="1600" dirty="0"/>
          </a:p>
        </p:txBody>
      </p:sp>
      <p:sp>
        <p:nvSpPr>
          <p:cNvPr id="6" name="TextBox 5">
            <a:extLst>
              <a:ext uri="{FF2B5EF4-FFF2-40B4-BE49-F238E27FC236}">
                <a16:creationId xmlns:a16="http://schemas.microsoft.com/office/drawing/2014/main" id="{A3CE9903-95DE-D159-8046-F1C5882969B0}"/>
              </a:ext>
            </a:extLst>
          </p:cNvPr>
          <p:cNvSpPr txBox="1"/>
          <p:nvPr/>
        </p:nvSpPr>
        <p:spPr>
          <a:xfrm>
            <a:off x="8062491" y="502762"/>
            <a:ext cx="2038253" cy="5450851"/>
          </a:xfrm>
          <a:prstGeom prst="rect">
            <a:avLst/>
          </a:prstGeom>
          <a:solidFill>
            <a:schemeClr val="accent5">
              <a:lumMod val="20000"/>
              <a:lumOff val="80000"/>
            </a:schemeClr>
          </a:solidFill>
        </p:spPr>
        <p:txBody>
          <a:bodyPr wrap="square">
            <a:spAutoFit/>
          </a:bodyPr>
          <a:lstStyle/>
          <a:p>
            <a:pPr>
              <a:lnSpc>
                <a:spcPct val="150000"/>
              </a:lnSpc>
            </a:pPr>
            <a:r>
              <a:rPr lang="en-GB" sz="1800" b="1" i="0" u="none" strike="noStrike" baseline="0" dirty="0">
                <a:solidFill>
                  <a:srgbClr val="111111"/>
                </a:solidFill>
                <a:latin typeface="Lab Grotesque Black"/>
              </a:rPr>
              <a:t>Deep Voodoo</a:t>
            </a:r>
            <a:endParaRPr lang="en-NL" sz="1800" b="0" i="0" u="none" strike="noStrike" baseline="0" dirty="0">
              <a:solidFill>
                <a:srgbClr val="111111"/>
              </a:solidFill>
              <a:latin typeface="Segoe UI" panose="020B0502040204020203" pitchFamily="34" charset="0"/>
            </a:endParaRPr>
          </a:p>
          <a:p>
            <a:pPr>
              <a:lnSpc>
                <a:spcPct val="150000"/>
              </a:lnSpc>
            </a:pPr>
            <a:r>
              <a:rPr lang="en-GB" sz="1800" b="1" i="0" u="none" strike="noStrike" baseline="0" dirty="0" err="1">
                <a:solidFill>
                  <a:srgbClr val="111111"/>
                </a:solidFill>
                <a:latin typeface="Lab Grotesque Black"/>
              </a:rPr>
              <a:t>DGene</a:t>
            </a:r>
            <a:endParaRPr lang="en-NL" sz="1800" b="0" i="0" u="none" strike="noStrike" baseline="0" dirty="0">
              <a:solidFill>
                <a:srgbClr val="111111"/>
              </a:solidFill>
              <a:latin typeface="Tiempos Text"/>
            </a:endParaRPr>
          </a:p>
          <a:p>
            <a:pPr>
              <a:lnSpc>
                <a:spcPct val="150000"/>
              </a:lnSpc>
            </a:pPr>
            <a:r>
              <a:rPr lang="en-GB" sz="1800" b="1" i="0" u="none" strike="noStrike" baseline="0" dirty="0" err="1">
                <a:solidFill>
                  <a:srgbClr val="111111"/>
                </a:solidFill>
                <a:latin typeface="Lab Grotesque Black"/>
              </a:rPr>
              <a:t>ElevenLabs</a:t>
            </a:r>
            <a:endParaRPr lang="en-NL" sz="1800" b="0" i="0" u="none" strike="noStrike" baseline="0" dirty="0">
              <a:solidFill>
                <a:srgbClr val="000000"/>
              </a:solidFill>
              <a:latin typeface="Lab Grotesque Black"/>
            </a:endParaRPr>
          </a:p>
          <a:p>
            <a:pPr>
              <a:lnSpc>
                <a:spcPct val="150000"/>
              </a:lnSpc>
            </a:pPr>
            <a:r>
              <a:rPr lang="en-GB" sz="1800" b="1" i="0" u="none" strike="noStrike" baseline="0" dirty="0">
                <a:solidFill>
                  <a:srgbClr val="111111"/>
                </a:solidFill>
                <a:latin typeface="Lab Grotesque Black"/>
              </a:rPr>
              <a:t>MARZ</a:t>
            </a:r>
            <a:endParaRPr lang="en-NL" sz="1800" b="0" i="0" u="none" strike="noStrike" baseline="0" dirty="0">
              <a:solidFill>
                <a:srgbClr val="000000"/>
              </a:solidFill>
              <a:latin typeface="Lab Grotesque Black"/>
            </a:endParaRPr>
          </a:p>
          <a:p>
            <a:pPr>
              <a:lnSpc>
                <a:spcPct val="150000"/>
              </a:lnSpc>
            </a:pPr>
            <a:r>
              <a:rPr lang="en-GB" sz="1800" b="1" i="0" u="none" strike="noStrike" baseline="0" dirty="0" err="1">
                <a:solidFill>
                  <a:srgbClr val="111111"/>
                </a:solidFill>
                <a:latin typeface="Lab Grotesque Black"/>
              </a:rPr>
              <a:t>Papercup</a:t>
            </a:r>
            <a:endParaRPr lang="en-NL" sz="1800" b="0" i="0" u="none" strike="noStrike" baseline="0" dirty="0">
              <a:solidFill>
                <a:srgbClr val="000000"/>
              </a:solidFill>
              <a:latin typeface="Lab Grotesque Black"/>
            </a:endParaRPr>
          </a:p>
          <a:p>
            <a:pPr>
              <a:lnSpc>
                <a:spcPct val="150000"/>
              </a:lnSpc>
            </a:pPr>
            <a:r>
              <a:rPr lang="en-GB" sz="1800" b="1" i="0" u="none" strike="noStrike" baseline="0" dirty="0" err="1">
                <a:solidFill>
                  <a:srgbClr val="111111"/>
                </a:solidFill>
                <a:latin typeface="Lab Grotesque Black"/>
              </a:rPr>
              <a:t>Respeecher</a:t>
            </a:r>
            <a:endParaRPr lang="en-NL" sz="1800" b="0" i="0" u="none" strike="noStrike" baseline="0" dirty="0">
              <a:solidFill>
                <a:srgbClr val="000000"/>
              </a:solidFill>
              <a:latin typeface="Lab Grotesque Black"/>
            </a:endParaRPr>
          </a:p>
          <a:p>
            <a:pPr>
              <a:lnSpc>
                <a:spcPct val="150000"/>
              </a:lnSpc>
            </a:pPr>
            <a:r>
              <a:rPr lang="en-GB" sz="1800" b="1" i="0" u="none" strike="noStrike" baseline="0" dirty="0">
                <a:solidFill>
                  <a:srgbClr val="111111"/>
                </a:solidFill>
                <a:latin typeface="Lab Grotesque Black"/>
              </a:rPr>
              <a:t>Runaway</a:t>
            </a:r>
          </a:p>
          <a:p>
            <a:pPr>
              <a:lnSpc>
                <a:spcPct val="150000"/>
              </a:lnSpc>
            </a:pPr>
            <a:r>
              <a:rPr lang="en-GB" sz="1800" b="1" i="0" u="none" strike="noStrike" baseline="0" dirty="0">
                <a:solidFill>
                  <a:srgbClr val="111111"/>
                </a:solidFill>
                <a:latin typeface="Lab Grotesque Black"/>
              </a:rPr>
              <a:t>Strada</a:t>
            </a:r>
            <a:endParaRPr lang="en-GB" sz="1800" b="0" i="0" u="none" strike="noStrike" baseline="0" dirty="0">
              <a:solidFill>
                <a:srgbClr val="111111"/>
              </a:solidFill>
              <a:latin typeface="Lab Grotesque Black"/>
            </a:endParaRPr>
          </a:p>
          <a:p>
            <a:pPr>
              <a:lnSpc>
                <a:spcPct val="150000"/>
              </a:lnSpc>
            </a:pPr>
            <a:r>
              <a:rPr lang="en-GB" sz="1800" b="1" i="0" u="none" strike="noStrike" baseline="0" dirty="0">
                <a:solidFill>
                  <a:srgbClr val="111111"/>
                </a:solidFill>
                <a:latin typeface="Lab Grotesque Black"/>
              </a:rPr>
              <a:t>Wonder Dynamics Ready Player Me</a:t>
            </a:r>
          </a:p>
          <a:p>
            <a:pPr>
              <a:lnSpc>
                <a:spcPct val="150000"/>
              </a:lnSpc>
            </a:pPr>
            <a:r>
              <a:rPr lang="en-GB" sz="1800" b="1" i="0" u="none" strike="noStrike" baseline="0" dirty="0">
                <a:solidFill>
                  <a:srgbClr val="111111"/>
                </a:solidFill>
                <a:latin typeface="Lab Grotesque Black"/>
              </a:rPr>
              <a:t>Avatars.me</a:t>
            </a:r>
          </a:p>
          <a:p>
            <a:pPr>
              <a:lnSpc>
                <a:spcPct val="150000"/>
              </a:lnSpc>
            </a:pPr>
            <a:r>
              <a:rPr lang="en-GB" sz="1800" b="1" i="0" u="none" strike="noStrike" baseline="0" dirty="0" err="1">
                <a:solidFill>
                  <a:srgbClr val="111111"/>
                </a:solidFill>
                <a:latin typeface="Lab Grotesque Black"/>
              </a:rPr>
              <a:t>Vocaloids</a:t>
            </a:r>
            <a:endParaRPr lang="en-GB" sz="1800" b="1" i="0" u="none" strike="noStrike" baseline="0" dirty="0">
              <a:solidFill>
                <a:srgbClr val="111111"/>
              </a:solidFill>
              <a:latin typeface="Lab Grotesque Black"/>
            </a:endParaRPr>
          </a:p>
          <a:p>
            <a:pPr>
              <a:lnSpc>
                <a:spcPct val="150000"/>
              </a:lnSpc>
            </a:pPr>
            <a:r>
              <a:rPr lang="en-GB" b="1" dirty="0" err="1">
                <a:solidFill>
                  <a:srgbClr val="111111"/>
                </a:solidFill>
                <a:latin typeface="Lab Grotesque Black"/>
              </a:rPr>
              <a:t>UneeQ</a:t>
            </a:r>
            <a:endParaRPr lang="en-GB" sz="1800" b="1" i="0" u="none" strike="noStrike" baseline="0" dirty="0">
              <a:solidFill>
                <a:srgbClr val="111111"/>
              </a:solidFill>
              <a:latin typeface="Lab Grotesque Black"/>
            </a:endParaRPr>
          </a:p>
        </p:txBody>
      </p:sp>
    </p:spTree>
    <p:extLst>
      <p:ext uri="{BB962C8B-B14F-4D97-AF65-F5344CB8AC3E}">
        <p14:creationId xmlns:p14="http://schemas.microsoft.com/office/powerpoint/2010/main" val="2309398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3C240-69A9-77D4-9950-D5742963B4A9}"/>
              </a:ext>
            </a:extLst>
          </p:cNvPr>
          <p:cNvPicPr>
            <a:picLocks noChangeAspect="1"/>
          </p:cNvPicPr>
          <p:nvPr/>
        </p:nvPicPr>
        <p:blipFill>
          <a:blip r:embed="rId3"/>
          <a:stretch>
            <a:fillRect/>
          </a:stretch>
        </p:blipFill>
        <p:spPr>
          <a:xfrm>
            <a:off x="383308" y="262897"/>
            <a:ext cx="10032465" cy="6332205"/>
          </a:xfrm>
          <a:prstGeom prst="rect">
            <a:avLst/>
          </a:prstGeom>
        </p:spPr>
      </p:pic>
      <p:sp>
        <p:nvSpPr>
          <p:cNvPr id="4" name="TextBox 3">
            <a:extLst>
              <a:ext uri="{FF2B5EF4-FFF2-40B4-BE49-F238E27FC236}">
                <a16:creationId xmlns:a16="http://schemas.microsoft.com/office/drawing/2014/main" id="{CD604A6E-1853-7A72-E8E4-464F6D1E759C}"/>
              </a:ext>
            </a:extLst>
          </p:cNvPr>
          <p:cNvSpPr txBox="1"/>
          <p:nvPr/>
        </p:nvSpPr>
        <p:spPr>
          <a:xfrm>
            <a:off x="5892799" y="6059163"/>
            <a:ext cx="5140037" cy="646331"/>
          </a:xfrm>
          <a:prstGeom prst="rect">
            <a:avLst/>
          </a:prstGeom>
          <a:solidFill>
            <a:schemeClr val="bg1">
              <a:lumMod val="95000"/>
            </a:schemeClr>
          </a:solidFill>
        </p:spPr>
        <p:txBody>
          <a:bodyPr wrap="square">
            <a:spAutoFit/>
          </a:bodyPr>
          <a:lstStyle/>
          <a:p>
            <a:r>
              <a:rPr lang="en-NL" dirty="0">
                <a:hlinkClick r:id="rId4"/>
              </a:rPr>
              <a:t>https://www.unrealengine.com/marketplace/en-US/item/66b869fa0d3748e78d422e59716597b6</a:t>
            </a:r>
            <a:endParaRPr lang="en-US" dirty="0"/>
          </a:p>
        </p:txBody>
      </p:sp>
    </p:spTree>
    <p:extLst>
      <p:ext uri="{BB962C8B-B14F-4D97-AF65-F5344CB8AC3E}">
        <p14:creationId xmlns:p14="http://schemas.microsoft.com/office/powerpoint/2010/main" val="314480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75308B04-7174-0227-ADE4-C8DFF35AC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438" y="271463"/>
            <a:ext cx="7477125" cy="6315075"/>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532">
            <a:extLst>
              <a:ext uri="{FF2B5EF4-FFF2-40B4-BE49-F238E27FC236}">
                <a16:creationId xmlns:a16="http://schemas.microsoft.com/office/drawing/2014/main" id="{180E2ED6-215F-107B-EAAB-B2CA78F369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49" t="6079" r="10355" b="14421"/>
          <a:stretch/>
        </p:blipFill>
        <p:spPr bwMode="auto">
          <a:xfrm>
            <a:off x="2646218" y="4747492"/>
            <a:ext cx="1639455" cy="170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547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1539448"/>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TALIGE IMPLEMENTATIE</a:t>
            </a:r>
          </a:p>
          <a:p>
            <a:pPr marL="8929">
              <a:spcBef>
                <a:spcPts val="91"/>
              </a:spcBef>
            </a:pPr>
            <a:r>
              <a:rPr lang="en-US" sz="4219" b="1" i="1" dirty="0">
                <a:latin typeface="Courier New"/>
                <a:cs typeface="Courier New"/>
              </a:rPr>
              <a:t>Digital human</a:t>
            </a:r>
            <a:endParaRPr sz="4219" i="1" dirty="0">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293356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TotalTime>
  <Words>1146</Words>
  <Application>Microsoft Office PowerPoint</Application>
  <PresentationFormat>Widescreen</PresentationFormat>
  <Paragraphs>206</Paragraphs>
  <Slides>47</Slides>
  <Notes>26</Notes>
  <HiddenSlides>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47</vt:i4>
      </vt:variant>
    </vt:vector>
  </HeadingPairs>
  <TitlesOfParts>
    <vt:vector size="62" baseType="lpstr">
      <vt:lpstr>Abadi MT Condensed Extra Bold</vt:lpstr>
      <vt:lpstr>Arial</vt:lpstr>
      <vt:lpstr>Calibri</vt:lpstr>
      <vt:lpstr>Calibri Light</vt:lpstr>
      <vt:lpstr>Cascadia Code SemiBold</vt:lpstr>
      <vt:lpstr>Century Gothic</vt:lpstr>
      <vt:lpstr>Courier New</vt:lpstr>
      <vt:lpstr>Lab Grotesque Black</vt:lpstr>
      <vt:lpstr>NVIDIA Sans</vt:lpstr>
      <vt:lpstr>Poppins</vt:lpstr>
      <vt:lpstr>Segoe UI</vt:lpstr>
      <vt:lpstr>Tiempos Text</vt:lpstr>
      <vt:lpstr>Office Theme</vt:lpstr>
      <vt:lpstr>simple-light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1</cp:revision>
  <dcterms:created xsi:type="dcterms:W3CDTF">2021-02-12T12:13:08Z</dcterms:created>
  <dcterms:modified xsi:type="dcterms:W3CDTF">2023-10-09T19:05:09Z</dcterms:modified>
</cp:coreProperties>
</file>